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7.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7" r:id="rId2"/>
  </p:sldMasterIdLst>
  <p:notesMasterIdLst>
    <p:notesMasterId r:id="rId70"/>
  </p:notesMasterIdLst>
  <p:handoutMasterIdLst>
    <p:handoutMasterId r:id="rId71"/>
  </p:handoutMasterIdLst>
  <p:sldIdLst>
    <p:sldId id="523" r:id="rId3"/>
    <p:sldId id="304" r:id="rId4"/>
    <p:sldId id="537" r:id="rId5"/>
    <p:sldId id="323" r:id="rId6"/>
    <p:sldId id="528" r:id="rId7"/>
    <p:sldId id="529" r:id="rId8"/>
    <p:sldId id="530" r:id="rId9"/>
    <p:sldId id="531" r:id="rId10"/>
    <p:sldId id="532" r:id="rId11"/>
    <p:sldId id="480" r:id="rId12"/>
    <p:sldId id="538" r:id="rId13"/>
    <p:sldId id="495" r:id="rId14"/>
    <p:sldId id="491" r:id="rId15"/>
    <p:sldId id="522" r:id="rId16"/>
    <p:sldId id="542" r:id="rId17"/>
    <p:sldId id="389" r:id="rId18"/>
    <p:sldId id="387" r:id="rId19"/>
    <p:sldId id="510" r:id="rId20"/>
    <p:sldId id="492" r:id="rId21"/>
    <p:sldId id="364" r:id="rId22"/>
    <p:sldId id="431" r:id="rId23"/>
    <p:sldId id="509" r:id="rId24"/>
    <p:sldId id="416" r:id="rId25"/>
    <p:sldId id="365" r:id="rId26"/>
    <p:sldId id="376" r:id="rId27"/>
    <p:sldId id="417" r:id="rId28"/>
    <p:sldId id="397" r:id="rId29"/>
    <p:sldId id="399" r:id="rId30"/>
    <p:sldId id="400" r:id="rId31"/>
    <p:sldId id="395" r:id="rId32"/>
    <p:sldId id="483" r:id="rId33"/>
    <p:sldId id="482" r:id="rId34"/>
    <p:sldId id="401" r:id="rId35"/>
    <p:sldId id="384" r:id="rId36"/>
    <p:sldId id="460" r:id="rId37"/>
    <p:sldId id="521" r:id="rId38"/>
    <p:sldId id="403" r:id="rId39"/>
    <p:sldId id="515" r:id="rId40"/>
    <p:sldId id="533" r:id="rId41"/>
    <p:sldId id="476" r:id="rId42"/>
    <p:sldId id="475" r:id="rId43"/>
    <p:sldId id="514" r:id="rId44"/>
    <p:sldId id="541" r:id="rId45"/>
    <p:sldId id="468" r:id="rId46"/>
    <p:sldId id="525" r:id="rId47"/>
    <p:sldId id="470" r:id="rId48"/>
    <p:sldId id="503" r:id="rId49"/>
    <p:sldId id="478" r:id="rId50"/>
    <p:sldId id="513" r:id="rId51"/>
    <p:sldId id="512" r:id="rId52"/>
    <p:sldId id="520" r:id="rId53"/>
    <p:sldId id="494" r:id="rId54"/>
    <p:sldId id="472" r:id="rId55"/>
    <p:sldId id="471" r:id="rId56"/>
    <p:sldId id="516" r:id="rId57"/>
    <p:sldId id="501" r:id="rId58"/>
    <p:sldId id="502" r:id="rId59"/>
    <p:sldId id="474" r:id="rId60"/>
    <p:sldId id="477" r:id="rId61"/>
    <p:sldId id="527" r:id="rId62"/>
    <p:sldId id="259" r:id="rId63"/>
    <p:sldId id="536" r:id="rId64"/>
    <p:sldId id="293" r:id="rId65"/>
    <p:sldId id="535" r:id="rId66"/>
    <p:sldId id="507" r:id="rId67"/>
    <p:sldId id="506" r:id="rId68"/>
    <p:sldId id="534" r:id="rId69"/>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封面" id="{BD7EDEDA-3131-7949-8239-8CA971DCFB00}">
          <p14:sldIdLst>
            <p14:sldId id="523"/>
          </p14:sldIdLst>
        </p14:section>
        <p14:section name="目录页-短标题" id="{6239882C-1867-5044-9C33-A342B749DC88}">
          <p14:sldIdLst>
            <p14:sldId id="304"/>
            <p14:sldId id="537"/>
          </p14:sldIdLst>
        </p14:section>
        <p14:section name="转场页-短标题" id="{4CAC141F-35A1-2145-BCFC-86B67474C327}">
          <p14:sldIdLst>
            <p14:sldId id="323"/>
            <p14:sldId id="528"/>
            <p14:sldId id="529"/>
            <p14:sldId id="530"/>
            <p14:sldId id="531"/>
            <p14:sldId id="532"/>
          </p14:sldIdLst>
        </p14:section>
        <p14:section name="目录页-长标题" id="{63D7BFE9-1587-484F-B4B9-E9947429159B}">
          <p14:sldIdLst>
            <p14:sldId id="480"/>
            <p14:sldId id="538"/>
          </p14:sldIdLst>
        </p14:section>
        <p14:section name="转场页-长标题" id="{CDDAC440-2B0E-0043-BF5A-D5D146F74E7E}">
          <p14:sldIdLst>
            <p14:sldId id="495"/>
          </p14:sldIdLst>
        </p14:section>
        <p14:section name="学术报告、论文答辩共用部分" id="{226C468B-29B7-0E41-B094-6128C3758932}">
          <p14:sldIdLst>
            <p14:sldId id="491"/>
            <p14:sldId id="522"/>
            <p14:sldId id="542"/>
            <p14:sldId id="389"/>
            <p14:sldId id="387"/>
            <p14:sldId id="510"/>
            <p14:sldId id="492"/>
            <p14:sldId id="364"/>
            <p14:sldId id="431"/>
            <p14:sldId id="509"/>
            <p14:sldId id="416"/>
            <p14:sldId id="365"/>
            <p14:sldId id="376"/>
            <p14:sldId id="417"/>
            <p14:sldId id="397"/>
            <p14:sldId id="399"/>
            <p14:sldId id="400"/>
            <p14:sldId id="395"/>
            <p14:sldId id="483"/>
            <p14:sldId id="482"/>
            <p14:sldId id="401"/>
            <p14:sldId id="384"/>
            <p14:sldId id="460"/>
            <p14:sldId id="521"/>
            <p14:sldId id="403"/>
            <p14:sldId id="515"/>
            <p14:sldId id="533"/>
            <p14:sldId id="476"/>
            <p14:sldId id="475"/>
            <p14:sldId id="514"/>
            <p14:sldId id="541"/>
            <p14:sldId id="468"/>
          </p14:sldIdLst>
        </p14:section>
        <p14:section name="学术报告系列内容" id="{1284BD38-F26D-8747-B765-710EF18D8197}">
          <p14:sldIdLst>
            <p14:sldId id="525"/>
            <p14:sldId id="470"/>
            <p14:sldId id="503"/>
            <p14:sldId id="478"/>
            <p14:sldId id="513"/>
            <p14:sldId id="512"/>
            <p14:sldId id="520"/>
            <p14:sldId id="494"/>
            <p14:sldId id="472"/>
            <p14:sldId id="471"/>
            <p14:sldId id="516"/>
          </p14:sldIdLst>
        </p14:section>
        <p14:section name="毕业答辩系列内容" id="{4F8EC7D0-2073-6E47-BCEB-76011827A273}">
          <p14:sldIdLst>
            <p14:sldId id="501"/>
            <p14:sldId id="502"/>
            <p14:sldId id="474"/>
            <p14:sldId id="477"/>
            <p14:sldId id="527"/>
          </p14:sldIdLst>
        </p14:section>
        <p14:section name="模板制作规范" id="{BF3ECD43-99CF-E142-85D0-94EF70D2E99E}">
          <p14:sldIdLst>
            <p14:sldId id="259"/>
            <p14:sldId id="536"/>
            <p14:sldId id="293"/>
          </p14:sldIdLst>
        </p14:section>
        <p14:section name="模板使用教程" id="{4697920F-73B9-7042-9606-23FAFE806BE5}">
          <p14:sldIdLst>
            <p14:sldId id="535"/>
            <p14:sldId id="507"/>
            <p14:sldId id="506"/>
          </p14:sldIdLst>
        </p14:section>
        <p14:section name="鸣谢与声明" id="{02CA0A00-FFE5-8643-910A-16D3EC88D47C}">
          <p14:sldIdLst>
            <p14:sldId id="534"/>
          </p14:sldIdLst>
        </p14:section>
      </p14:sectionLst>
    </p:ext>
    <p:ext uri="{EFAFB233-063F-42B5-8137-9DF3F51BA10A}">
      <p15:sldGuideLst xmlns:p15="http://schemas.microsoft.com/office/powerpoint/2012/main">
        <p15:guide id="1" orient="horz" pos="2273" userDrawn="1">
          <p15:clr>
            <a:srgbClr val="A4A3A4"/>
          </p15:clr>
        </p15:guide>
        <p15:guide id="2" pos="3840" userDrawn="1">
          <p15:clr>
            <a:srgbClr val="A4A3A4"/>
          </p15:clr>
        </p15:guide>
        <p15:guide id="3" pos="1050" userDrawn="1">
          <p15:clr>
            <a:srgbClr val="A4A3A4"/>
          </p15:clr>
        </p15:guide>
        <p15:guide id="4" pos="6630" userDrawn="1">
          <p15:clr>
            <a:srgbClr val="A4A3A4"/>
          </p15:clr>
        </p15:guide>
        <p15:guide id="5" orient="horz" pos="648" userDrawn="1">
          <p15:clr>
            <a:srgbClr val="A4A3A4"/>
          </p15:clr>
        </p15:guide>
        <p15:guide id="6" orient="horz" pos="731" userDrawn="1">
          <p15:clr>
            <a:srgbClr val="A4A3A4"/>
          </p15:clr>
        </p15:guide>
        <p15:guide id="7" orient="horz" pos="3952" userDrawn="1">
          <p15:clr>
            <a:srgbClr val="A4A3A4"/>
          </p15:clr>
        </p15:guide>
        <p15:guide id="8" orient="horz" pos="3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叶 丁" initials="叶" lastIdx="2" clrIdx="0">
    <p:extLst>
      <p:ext uri="{19B8F6BF-5375-455C-9EA6-DF929625EA0E}">
        <p15:presenceInfo xmlns:p15="http://schemas.microsoft.com/office/powerpoint/2012/main" userId="7525c676c6ae86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B908"/>
    <a:srgbClr val="817222"/>
    <a:srgbClr val="515223"/>
    <a:srgbClr val="4B7D2B"/>
    <a:srgbClr val="FECD54"/>
    <a:srgbClr val="9A8B3D"/>
    <a:srgbClr val="141213"/>
    <a:srgbClr val="D3D1D2"/>
    <a:srgbClr val="565656"/>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59" autoAdjust="0"/>
    <p:restoredTop sz="85165" autoAdjust="0"/>
  </p:normalViewPr>
  <p:slideViewPr>
    <p:cSldViewPr snapToGrid="0" showGuides="1">
      <p:cViewPr varScale="1">
        <p:scale>
          <a:sx n="92" d="100"/>
          <a:sy n="92" d="100"/>
        </p:scale>
        <p:origin x="856" y="192"/>
      </p:cViewPr>
      <p:guideLst>
        <p:guide orient="horz" pos="2273"/>
        <p:guide pos="3840"/>
        <p:guide pos="1050"/>
        <p:guide pos="6630"/>
        <p:guide orient="horz" pos="648"/>
        <p:guide orient="horz" pos="731"/>
        <p:guide orient="horz" pos="3952"/>
        <p:guide orient="horz" pos="3838"/>
      </p:guideLst>
    </p:cSldViewPr>
  </p:slideViewPr>
  <p:outlineViewPr>
    <p:cViewPr>
      <p:scale>
        <a:sx n="33" d="100"/>
        <a:sy n="33" d="100"/>
      </p:scale>
      <p:origin x="0" y="0"/>
    </p:cViewPr>
  </p:outlineViewPr>
  <p:notesTextViewPr>
    <p:cViewPr>
      <p:scale>
        <a:sx n="1" d="1"/>
        <a:sy n="1" d="1"/>
      </p:scale>
      <p:origin x="0" y="0"/>
    </p:cViewPr>
  </p:notesTextViewPr>
  <p:sorterViewPr>
    <p:cViewPr>
      <p:scale>
        <a:sx n="122" d="100"/>
        <a:sy n="122" d="100"/>
      </p:scale>
      <p:origin x="0" y="-1392"/>
    </p:cViewPr>
  </p:sorterViewPr>
  <p:notesViewPr>
    <p:cSldViewPr snapToGrid="0" showGuides="1">
      <p:cViewPr varScale="1">
        <p:scale>
          <a:sx n="84" d="100"/>
          <a:sy n="84" d="100"/>
        </p:scale>
        <p:origin x="3960" y="192"/>
      </p:cViewPr>
      <p:guideLst/>
    </p:cSldViewPr>
  </p:notesViewPr>
  <p:gridSpacing cx="46800" cy="46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t>体现关键信息的图表标题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5F9-4EE3-A5E4-E7073D3BCDB7}"/>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5F9-4EE3-A5E4-E7073D3BCDB7}"/>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5F9-4EE3-A5E4-E7073D3BCDB7}"/>
            </c:ext>
          </c:extLst>
        </c:ser>
        <c:dLbls>
          <c:showLegendKey val="0"/>
          <c:showVal val="0"/>
          <c:showCatName val="0"/>
          <c:showSerName val="0"/>
          <c:showPercent val="0"/>
          <c:showBubbleSize val="0"/>
        </c:dLbls>
        <c:smooth val="0"/>
        <c:axId val="788850032"/>
        <c:axId val="789337856"/>
      </c:lineChart>
      <c:catAx>
        <c:axId val="78885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89337856"/>
        <c:crosses val="autoZero"/>
        <c:auto val="1"/>
        <c:lblAlgn val="ctr"/>
        <c:lblOffset val="100"/>
        <c:noMultiLvlLbl val="0"/>
      </c:catAx>
      <c:valAx>
        <c:axId val="78933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88850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ltLang="en-US" dirty="0"/>
              <a:t>图表标题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E5DC-41C7-9F0F-415DEA28A0EE}"/>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E5DC-41C7-9F0F-415DEA28A0EE}"/>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E5DC-41C7-9F0F-415DEA28A0EE}"/>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E5DC-41C7-9F0F-415DEA28A0EE}"/>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E5DC-41C7-9F0F-415DEA28A0EE}"/>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E5DC-41C7-9F0F-415DEA28A0EE}"/>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E5DC-41C7-9F0F-415DEA28A0EE}"/>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4</c:v>
                </c:pt>
                <c:pt idx="4">
                  <c:v>3.5</c:v>
                </c:pt>
                <c:pt idx="5">
                  <c:v>3.2</c:v>
                </c:pt>
                <c:pt idx="6">
                  <c:v>2.9</c:v>
                </c:pt>
                <c:pt idx="7">
                  <c:v>3</c:v>
                </c:pt>
              </c:numCache>
            </c:numRef>
          </c:val>
          <c:smooth val="1"/>
          <c:extLst>
            <c:ext xmlns:c16="http://schemas.microsoft.com/office/drawing/2014/chart" uri="{C3380CC4-5D6E-409C-BE32-E72D297353CC}">
              <c16:uniqueId val="{0000000E-E5DC-41C7-9F0F-415DEA28A0EE}"/>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r>
              <a:rPr lang="zh-CN" altLang="en-US" sz="2000" dirty="0"/>
              <a:t>图标标题</a:t>
            </a:r>
            <a:endParaRPr lang="en-US" altLang="zh-CN" sz="2000" dirty="0"/>
          </a:p>
        </c:rich>
      </c:tx>
      <c:layout>
        <c:manualLayout>
          <c:xMode val="edge"/>
          <c:yMode val="edge"/>
          <c:x val="0.30545299524673131"/>
          <c:y val="0.1001073675371679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0.15863557800299946"/>
          <c:y val="0.34247298802030518"/>
          <c:w val="0.75595354186141905"/>
          <c:h val="0.47700019747661393"/>
        </c:manualLayout>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4A65-438C-B3D3-F63E045CDE61}"/>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4A65-438C-B3D3-F63E045CDE61}"/>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4A65-438C-B3D3-F63E045CDE61}"/>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4A65-438C-B3D3-F63E045CDE61}"/>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4A65-438C-B3D3-F63E045CDE61}"/>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4A65-438C-B3D3-F63E045CDE61}"/>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4A65-438C-B3D3-F63E045CDE61}"/>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3.3</c:v>
                </c:pt>
                <c:pt idx="5">
                  <c:v>3.2</c:v>
                </c:pt>
                <c:pt idx="6">
                  <c:v>2.9</c:v>
                </c:pt>
                <c:pt idx="7">
                  <c:v>3</c:v>
                </c:pt>
              </c:numCache>
            </c:numRef>
          </c:val>
          <c:smooth val="1"/>
          <c:extLst>
            <c:ext xmlns:c16="http://schemas.microsoft.com/office/drawing/2014/chart" uri="{C3380CC4-5D6E-409C-BE32-E72D297353CC}">
              <c16:uniqueId val="{0000000E-4A65-438C-B3D3-F63E045CDE61}"/>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r>
              <a:rPr lang="zh-CN" altLang="en-US" sz="2000" dirty="0"/>
              <a:t>图表标题</a:t>
            </a:r>
            <a:endParaRPr lang="en-US" altLang="zh-CN" sz="2000" dirty="0"/>
          </a:p>
        </c:rich>
      </c:tx>
      <c:layout>
        <c:manualLayout>
          <c:xMode val="edge"/>
          <c:yMode val="edge"/>
          <c:x val="0.31100110162438438"/>
          <c:y val="0.10493019044003343"/>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0.15796423087755301"/>
          <c:y val="0.34627004156309632"/>
          <c:w val="0.7900611232253002"/>
          <c:h val="0.47396719155171507"/>
        </c:manualLayout>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5700-44C3-8752-AD4E00F9DDE8}"/>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5700-44C3-8752-AD4E00F9DDE8}"/>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5700-44C3-8752-AD4E00F9DDE8}"/>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5700-44C3-8752-AD4E00F9DDE8}"/>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5700-44C3-8752-AD4E00F9DDE8}"/>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5700-44C3-8752-AD4E00F9DDE8}"/>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5700-44C3-8752-AD4E00F9DDE8}"/>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4</c:v>
                </c:pt>
                <c:pt idx="4">
                  <c:v>3.5</c:v>
                </c:pt>
                <c:pt idx="5">
                  <c:v>3.2</c:v>
                </c:pt>
                <c:pt idx="6">
                  <c:v>2.9</c:v>
                </c:pt>
                <c:pt idx="7">
                  <c:v>3</c:v>
                </c:pt>
              </c:numCache>
            </c:numRef>
          </c:val>
          <c:smooth val="1"/>
          <c:extLst>
            <c:ext xmlns:c16="http://schemas.microsoft.com/office/drawing/2014/chart" uri="{C3380CC4-5D6E-409C-BE32-E72D297353CC}">
              <c16:uniqueId val="{0000000E-5700-44C3-8752-AD4E00F9DDE8}"/>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r>
              <a:rPr lang="zh-CN" altLang="en-US" sz="2000" dirty="0"/>
              <a:t>图表标题</a:t>
            </a:r>
            <a:endParaRPr lang="en-US" altLang="zh-CN"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A1F6-467F-BC5A-DD276B083F41}"/>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A1F6-467F-BC5A-DD276B083F41}"/>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A1F6-467F-BC5A-DD276B083F41}"/>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A1F6-467F-BC5A-DD276B083F41}"/>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A1F6-467F-BC5A-DD276B083F41}"/>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A1F6-467F-BC5A-DD276B083F41}"/>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A1F6-467F-BC5A-DD276B083F41}"/>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c:v>
                </c:pt>
                <c:pt idx="5">
                  <c:v>3.2</c:v>
                </c:pt>
                <c:pt idx="6">
                  <c:v>2.9</c:v>
                </c:pt>
                <c:pt idx="7">
                  <c:v>3</c:v>
                </c:pt>
              </c:numCache>
            </c:numRef>
          </c:val>
          <c:smooth val="1"/>
          <c:extLst>
            <c:ext xmlns:c16="http://schemas.microsoft.com/office/drawing/2014/chart" uri="{C3380CC4-5D6E-409C-BE32-E72D297353CC}">
              <c16:uniqueId val="{0000000E-A1F6-467F-BC5A-DD276B083F41}"/>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r>
              <a:rPr lang="zh-CN" altLang="en-US" sz="1400" dirty="0"/>
              <a:t>图表标题，体现核心信息为佳</a:t>
            </a:r>
            <a:endParaRPr lang="zh-CN" sz="1400" dirty="0"/>
          </a:p>
        </c:rich>
      </c:tx>
      <c:layout>
        <c:manualLayout>
          <c:xMode val="edge"/>
          <c:yMode val="edge"/>
          <c:x val="0.18175245128257339"/>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1-CAD9-4699-92A2-A2F17459E27F}"/>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3-CAD9-4699-92A2-A2F17459E27F}"/>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r>
              <a:rPr lang="zh-CN" altLang="zh-CN" sz="1400" b="0" i="0" baseline="0" dirty="0">
                <a:effectLst/>
              </a:rPr>
              <a:t>图表标题，</a:t>
            </a:r>
            <a:r>
              <a:rPr lang="zh-CN" altLang="en-US" sz="1400" b="0" i="0" baseline="0" dirty="0">
                <a:effectLst/>
              </a:rPr>
              <a:t>明确结论</a:t>
            </a:r>
            <a:endParaRPr lang="zh-CN" altLang="zh-CN" sz="1400" dirty="0">
              <a:effectLst/>
            </a:endParaRPr>
          </a:p>
        </c:rich>
      </c:tx>
      <c:layout>
        <c:manualLayout>
          <c:xMode val="edge"/>
          <c:yMode val="edge"/>
          <c:x val="0.27603611944754436"/>
          <c:y val="0"/>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CAD9-4699-92A2-A2F17459E27F}"/>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r>
              <a:rPr lang="zh-CN" altLang="zh-CN" sz="1400" b="0" i="0" baseline="0" dirty="0">
                <a:effectLst/>
              </a:rPr>
              <a:t>图表标题，体现需表达的重点信息</a:t>
            </a:r>
            <a:endParaRPr lang="zh-CN" altLang="zh-CN" sz="1400" dirty="0">
              <a:effectLst/>
            </a:endParaRPr>
          </a:p>
        </c:rich>
      </c:tx>
      <c:layout>
        <c:manualLayout>
          <c:xMode val="edge"/>
          <c:yMode val="edge"/>
          <c:x val="0.13797789106312261"/>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CAD9-4699-92A2-A2F17459E27F}"/>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r>
              <a:rPr lang="zh-CN" altLang="zh-CN" sz="1400" b="0" i="0" baseline="0" dirty="0">
                <a:effectLst/>
              </a:rPr>
              <a:t>图表标题，体现需表达的重点信息</a:t>
            </a:r>
            <a:endParaRPr lang="zh-CN" altLang="zh-CN" sz="1400" dirty="0">
              <a:effectLst/>
            </a:endParaRPr>
          </a:p>
        </c:rich>
      </c:tx>
      <c:layout>
        <c:manualLayout>
          <c:xMode val="edge"/>
          <c:yMode val="edge"/>
          <c:x val="0.13797789106312261"/>
          <c:y val="0"/>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1-CAD9-4699-92A2-A2F17459E27F}"/>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2-DF16-487B-97CD-FCC5241D5CBA}"/>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t>请输入体现核心信息的图表标题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B49-4A59-8004-7CD232360A2F}"/>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B49-4A59-8004-7CD232360A2F}"/>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B49-4A59-8004-7CD232360A2F}"/>
            </c:ext>
          </c:extLst>
        </c:ser>
        <c:dLbls>
          <c:showLegendKey val="0"/>
          <c:showVal val="0"/>
          <c:showCatName val="0"/>
          <c:showSerName val="0"/>
          <c:showPercent val="0"/>
          <c:showBubbleSize val="0"/>
        </c:dLbls>
        <c:gapWidth val="219"/>
        <c:overlap val="-27"/>
        <c:axId val="785024000"/>
        <c:axId val="785018424"/>
      </c:barChart>
      <c:catAx>
        <c:axId val="785024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85018424"/>
        <c:crosses val="autoZero"/>
        <c:auto val="1"/>
        <c:lblAlgn val="ctr"/>
        <c:lblOffset val="100"/>
        <c:noMultiLvlLbl val="0"/>
      </c:catAx>
      <c:valAx>
        <c:axId val="785018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85024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数据</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A38-42E9-98AC-E0B0E8E7ACA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A38-42E9-98AC-E0B0E8E7ACA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A38-42E9-98AC-E0B0E8E7ACAC}"/>
              </c:ext>
            </c:extLst>
          </c:dPt>
          <c:cat>
            <c:strRef>
              <c:f>Sheet1!$A$2:$A$4</c:f>
              <c:strCache>
                <c:ptCount val="3"/>
                <c:pt idx="0">
                  <c:v>第一季度</c:v>
                </c:pt>
                <c:pt idx="1">
                  <c:v>第二季度</c:v>
                </c:pt>
                <c:pt idx="2">
                  <c:v>第三季度</c:v>
                </c:pt>
              </c:strCache>
            </c:strRef>
          </c:cat>
          <c:val>
            <c:numRef>
              <c:f>Sheet1!$B$2:$B$4</c:f>
              <c:numCache>
                <c:formatCode>General</c:formatCode>
                <c:ptCount val="3"/>
                <c:pt idx="0">
                  <c:v>5</c:v>
                </c:pt>
                <c:pt idx="1">
                  <c:v>2.6</c:v>
                </c:pt>
                <c:pt idx="2">
                  <c:v>2</c:v>
                </c:pt>
              </c:numCache>
            </c:numRef>
          </c:val>
          <c:extLst>
            <c:ext xmlns:c16="http://schemas.microsoft.com/office/drawing/2014/chart" uri="{C3380CC4-5D6E-409C-BE32-E72D297353CC}">
              <c16:uniqueId val="{00000000-60D4-4996-91B0-B047EDA7D662}"/>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F39D-4D10-94E3-EE4F93B6E26E}"/>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F39D-4D10-94E3-EE4F93B6E26E}"/>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F39D-4D10-94E3-EE4F93B6E26E}"/>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F39D-4D10-94E3-EE4F93B6E26E}"/>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995E-4D83-AFE1-6954BEEB6C81}"/>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995E-4D83-AFE1-6954BEEB6C81}"/>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995E-4D83-AFE1-6954BEEB6C81}"/>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995E-4D83-AFE1-6954BEEB6C81}"/>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ltLang="en-US" dirty="0"/>
              <a:t>图表标题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E5DC-41C7-9F0F-415DEA28A0EE}"/>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E5DC-41C7-9F0F-415DEA28A0EE}"/>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E5DC-41C7-9F0F-415DEA28A0EE}"/>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E5DC-41C7-9F0F-415DEA28A0EE}"/>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E5DC-41C7-9F0F-415DEA28A0EE}"/>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E5DC-41C7-9F0F-415DEA28A0EE}"/>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E5DC-41C7-9F0F-415DEA28A0EE}"/>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c:v>
                </c:pt>
                <c:pt idx="5">
                  <c:v>3.2</c:v>
                </c:pt>
                <c:pt idx="6">
                  <c:v>2.9</c:v>
                </c:pt>
                <c:pt idx="7">
                  <c:v>3</c:v>
                </c:pt>
              </c:numCache>
            </c:numRef>
          </c:val>
          <c:smooth val="1"/>
          <c:extLst>
            <c:ext xmlns:c16="http://schemas.microsoft.com/office/drawing/2014/chart" uri="{C3380CC4-5D6E-409C-BE32-E72D297353CC}">
              <c16:uniqueId val="{0000000E-E5DC-41C7-9F0F-415DEA28A0EE}"/>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ltLang="en-US" dirty="0"/>
              <a:t>图表标题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E5DC-41C7-9F0F-415DEA28A0EE}"/>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E5DC-41C7-9F0F-415DEA28A0EE}"/>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E5DC-41C7-9F0F-415DEA28A0EE}"/>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E5DC-41C7-9F0F-415DEA28A0EE}"/>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E5DC-41C7-9F0F-415DEA28A0EE}"/>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E5DC-41C7-9F0F-415DEA28A0EE}"/>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E5DC-41C7-9F0F-415DEA28A0EE}"/>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3.3</c:v>
                </c:pt>
                <c:pt idx="5">
                  <c:v>3.2</c:v>
                </c:pt>
                <c:pt idx="6">
                  <c:v>2.9</c:v>
                </c:pt>
                <c:pt idx="7">
                  <c:v>3</c:v>
                </c:pt>
              </c:numCache>
            </c:numRef>
          </c:val>
          <c:smooth val="1"/>
          <c:extLst>
            <c:ext xmlns:c16="http://schemas.microsoft.com/office/drawing/2014/chart" uri="{C3380CC4-5D6E-409C-BE32-E72D297353CC}">
              <c16:uniqueId val="{0000000E-E5DC-41C7-9F0F-415DEA28A0EE}"/>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D2892F-C0CF-4910-B7BC-693B14AF3594}"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zh-CN" altLang="en-US"/>
        </a:p>
      </dgm:t>
    </dgm:pt>
    <dgm:pt modelId="{0ED0E6E0-A685-4BAE-9107-EB4FEDC57C2F}">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1</a:t>
          </a:r>
          <a:r>
            <a:rPr lang="zh-CN" altLang="en-US" sz="2000" dirty="0">
              <a:solidFill>
                <a:schemeClr val="tx1"/>
              </a:solidFill>
              <a:latin typeface="+mn-lt"/>
              <a:ea typeface="+mn-ea"/>
              <a:cs typeface="+mn-ea"/>
              <a:sym typeface="+mn-lt"/>
            </a:rPr>
            <a:t>，请输入你的流程内容，至多</a:t>
          </a:r>
          <a:r>
            <a:rPr lang="en-US" altLang="zh-CN" sz="2000" dirty="0">
              <a:solidFill>
                <a:schemeClr val="tx1"/>
              </a:solidFill>
              <a:latin typeface="+mn-lt"/>
              <a:ea typeface="+mn-ea"/>
              <a:cs typeface="+mn-ea"/>
              <a:sym typeface="+mn-lt"/>
            </a:rPr>
            <a:t>3</a:t>
          </a:r>
          <a:r>
            <a:rPr lang="zh-CN" altLang="en-US" sz="2000" dirty="0">
              <a:solidFill>
                <a:schemeClr val="tx1"/>
              </a:solidFill>
              <a:latin typeface="+mn-lt"/>
              <a:ea typeface="+mn-ea"/>
              <a:cs typeface="+mn-ea"/>
              <a:sym typeface="+mn-lt"/>
            </a:rPr>
            <a:t>行文字为宜</a:t>
          </a:r>
        </a:p>
      </dgm:t>
    </dgm:pt>
    <dgm:pt modelId="{60877D77-18AE-448D-A1D0-FAA9F161885E}" type="parTrans" cxnId="{30B059B1-3AEE-4735-AC90-14BA75ED4415}">
      <dgm:prSet/>
      <dgm:spPr/>
      <dgm:t>
        <a:bodyPr/>
        <a:lstStyle/>
        <a:p>
          <a:pPr algn="just">
            <a:lnSpc>
              <a:spcPct val="100000"/>
            </a:lnSpc>
          </a:pPr>
          <a:endParaRPr lang="zh-CN" altLang="en-US" sz="1800"/>
        </a:p>
      </dgm:t>
    </dgm:pt>
    <dgm:pt modelId="{D85B52DA-03CE-4FD6-BC76-E06D81B1192A}" type="sibTrans" cxnId="{30B059B1-3AEE-4735-AC90-14BA75ED4415}">
      <dgm:prSet/>
      <dgm:spPr>
        <a:solidFill>
          <a:schemeClr val="accent1"/>
        </a:solidFill>
      </dgm:spPr>
      <dgm:t>
        <a:bodyPr/>
        <a:lstStyle/>
        <a:p>
          <a:pPr algn="just">
            <a:lnSpc>
              <a:spcPct val="100000"/>
            </a:lnSpc>
          </a:pPr>
          <a:endParaRPr lang="zh-CN" altLang="en-US" sz="1800"/>
        </a:p>
      </dgm:t>
    </dgm:pt>
    <dgm:pt modelId="{B87E4C95-F17F-4621-93F6-8BC5ADB35A0C}">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2</a:t>
          </a:r>
          <a:r>
            <a:rPr lang="zh-CN" altLang="en-US" sz="2000" dirty="0">
              <a:solidFill>
                <a:schemeClr val="tx1"/>
              </a:solidFill>
              <a:latin typeface="+mn-lt"/>
              <a:ea typeface="+mn-ea"/>
              <a:cs typeface="+mn-ea"/>
              <a:sym typeface="+mn-lt"/>
            </a:rPr>
            <a:t>，若字体较多缩排后，大屏幕展示效果较差</a:t>
          </a:r>
        </a:p>
      </dgm:t>
    </dgm:pt>
    <dgm:pt modelId="{575F1D21-880C-4A71-85D2-481D91D802AF}" type="parTrans" cxnId="{C5F7CB3E-9713-45AA-B9D1-58483D4C4AF7}">
      <dgm:prSet/>
      <dgm:spPr/>
      <dgm:t>
        <a:bodyPr/>
        <a:lstStyle/>
        <a:p>
          <a:pPr algn="just">
            <a:lnSpc>
              <a:spcPct val="100000"/>
            </a:lnSpc>
          </a:pPr>
          <a:endParaRPr lang="zh-CN" altLang="en-US" sz="1800"/>
        </a:p>
      </dgm:t>
    </dgm:pt>
    <dgm:pt modelId="{E8F65F10-8C8B-43E6-AFD5-BCEB162F6722}" type="sibTrans" cxnId="{C5F7CB3E-9713-45AA-B9D1-58483D4C4AF7}">
      <dgm:prSet/>
      <dgm:spPr>
        <a:solidFill>
          <a:schemeClr val="accent1"/>
        </a:solidFill>
      </dgm:spPr>
      <dgm:t>
        <a:bodyPr/>
        <a:lstStyle/>
        <a:p>
          <a:pPr algn="just">
            <a:lnSpc>
              <a:spcPct val="100000"/>
            </a:lnSpc>
          </a:pPr>
          <a:endParaRPr lang="zh-CN" altLang="en-US" sz="1800"/>
        </a:p>
      </dgm:t>
    </dgm:pt>
    <dgm:pt modelId="{2DED8BE6-BB8E-4348-9C1A-521C41C7B396}">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3</a:t>
          </a:r>
          <a:r>
            <a:rPr lang="zh-CN" altLang="en-US" sz="2000" dirty="0">
              <a:solidFill>
                <a:schemeClr val="tx1"/>
              </a:solidFill>
              <a:latin typeface="+mn-lt"/>
              <a:ea typeface="+mn-ea"/>
              <a:cs typeface="+mn-ea"/>
              <a:sym typeface="+mn-lt"/>
            </a:rPr>
            <a:t>，</a:t>
          </a:r>
          <a:r>
            <a:rPr lang="en-US" altLang="zh-CN" sz="2000" dirty="0">
              <a:solidFill>
                <a:schemeClr val="tx1"/>
              </a:solidFill>
              <a:latin typeface="Arial" panose="020B0604020202020204" pitchFamily="34" charset="0"/>
              <a:ea typeface="+mn-ea"/>
              <a:cs typeface="Arial" panose="020B0604020202020204" pitchFamily="34" charset="0"/>
              <a:sym typeface="+mn-lt"/>
            </a:rPr>
            <a:t>SmartArt</a:t>
          </a:r>
          <a:r>
            <a:rPr lang="zh-CN" altLang="en-US" sz="2000" dirty="0">
              <a:solidFill>
                <a:schemeClr val="tx1"/>
              </a:solidFill>
              <a:latin typeface="+mn-lt"/>
              <a:ea typeface="+mn-ea"/>
              <a:cs typeface="+mn-ea"/>
              <a:sym typeface="+mn-lt"/>
            </a:rPr>
            <a:t>图形，点击后左侧出现文本框</a:t>
          </a:r>
        </a:p>
      </dgm:t>
    </dgm:pt>
    <dgm:pt modelId="{AF2AEB83-863B-4EB0-B34D-C6B66E717364}" type="parTrans" cxnId="{CE3E92CE-7801-41A4-9C9F-7F308A65C999}">
      <dgm:prSet/>
      <dgm:spPr/>
      <dgm:t>
        <a:bodyPr/>
        <a:lstStyle/>
        <a:p>
          <a:pPr algn="just">
            <a:lnSpc>
              <a:spcPct val="100000"/>
            </a:lnSpc>
          </a:pPr>
          <a:endParaRPr lang="zh-CN" altLang="en-US" sz="1800"/>
        </a:p>
      </dgm:t>
    </dgm:pt>
    <dgm:pt modelId="{12FE7E26-120D-4A29-BD1B-B6E301D0B88A}" type="sibTrans" cxnId="{CE3E92CE-7801-41A4-9C9F-7F308A65C999}">
      <dgm:prSet/>
      <dgm:spPr>
        <a:solidFill>
          <a:schemeClr val="accent1"/>
        </a:solidFill>
      </dgm:spPr>
      <dgm:t>
        <a:bodyPr/>
        <a:lstStyle/>
        <a:p>
          <a:pPr algn="just">
            <a:lnSpc>
              <a:spcPct val="100000"/>
            </a:lnSpc>
          </a:pPr>
          <a:endParaRPr lang="zh-CN" altLang="en-US" sz="1800"/>
        </a:p>
      </dgm:t>
    </dgm:pt>
    <dgm:pt modelId="{51DD231E-920E-4F86-B11E-AAF849A5A813}">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4</a:t>
          </a:r>
          <a:r>
            <a:rPr lang="zh-CN" altLang="en-US" sz="2000" dirty="0">
              <a:solidFill>
                <a:schemeClr val="tx1"/>
              </a:solidFill>
              <a:latin typeface="+mn-lt"/>
              <a:ea typeface="+mn-ea"/>
              <a:cs typeface="+mn-ea"/>
              <a:sym typeface="+mn-lt"/>
            </a:rPr>
            <a:t>的内容</a:t>
          </a:r>
        </a:p>
      </dgm:t>
    </dgm:pt>
    <dgm:pt modelId="{ABD41E5A-421E-4980-A88C-3189BCDB34CD}" type="parTrans" cxnId="{F8A789EF-3C1C-4A85-AAEA-A961FB05DA5F}">
      <dgm:prSet/>
      <dgm:spPr/>
      <dgm:t>
        <a:bodyPr/>
        <a:lstStyle/>
        <a:p>
          <a:pPr algn="just">
            <a:lnSpc>
              <a:spcPct val="100000"/>
            </a:lnSpc>
          </a:pPr>
          <a:endParaRPr lang="zh-CN" altLang="en-US" sz="1800"/>
        </a:p>
      </dgm:t>
    </dgm:pt>
    <dgm:pt modelId="{BE7C7A43-6290-4E1A-B125-6148B6091F31}" type="sibTrans" cxnId="{F8A789EF-3C1C-4A85-AAEA-A961FB05DA5F}">
      <dgm:prSet/>
      <dgm:spPr>
        <a:solidFill>
          <a:schemeClr val="accent1"/>
        </a:solidFill>
      </dgm:spPr>
      <dgm:t>
        <a:bodyPr/>
        <a:lstStyle/>
        <a:p>
          <a:pPr algn="just">
            <a:lnSpc>
              <a:spcPct val="100000"/>
            </a:lnSpc>
          </a:pPr>
          <a:endParaRPr lang="zh-CN" altLang="en-US" sz="1800"/>
        </a:p>
      </dgm:t>
    </dgm:pt>
    <dgm:pt modelId="{4E6BB664-B88B-495A-B24B-610DC4A14911}">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5</a:t>
          </a:r>
          <a:r>
            <a:rPr lang="zh-CN" altLang="en-US" sz="2000" dirty="0">
              <a:solidFill>
                <a:schemeClr val="tx1"/>
              </a:solidFill>
              <a:latin typeface="+mn-lt"/>
              <a:ea typeface="+mn-ea"/>
              <a:cs typeface="+mn-ea"/>
              <a:sym typeface="+mn-lt"/>
            </a:rPr>
            <a:t>，若需删除，左侧删除行，或直接删除流程框</a:t>
          </a:r>
        </a:p>
      </dgm:t>
    </dgm:pt>
    <dgm:pt modelId="{4F077C53-6605-4672-9FAF-907015A0EF2E}" type="parTrans" cxnId="{2106C284-DAA6-4160-8D1C-28B3C8D2E17F}">
      <dgm:prSet/>
      <dgm:spPr/>
      <dgm:t>
        <a:bodyPr/>
        <a:lstStyle/>
        <a:p>
          <a:pPr algn="just">
            <a:lnSpc>
              <a:spcPct val="100000"/>
            </a:lnSpc>
          </a:pPr>
          <a:endParaRPr lang="zh-CN" altLang="en-US" sz="1800"/>
        </a:p>
      </dgm:t>
    </dgm:pt>
    <dgm:pt modelId="{E1B09B71-B4F6-422E-8C12-89FBD45B922E}" type="sibTrans" cxnId="{2106C284-DAA6-4160-8D1C-28B3C8D2E17F}">
      <dgm:prSet/>
      <dgm:spPr>
        <a:solidFill>
          <a:schemeClr val="accent1"/>
        </a:solidFill>
      </dgm:spPr>
      <dgm:t>
        <a:bodyPr/>
        <a:lstStyle/>
        <a:p>
          <a:pPr algn="just">
            <a:lnSpc>
              <a:spcPct val="100000"/>
            </a:lnSpc>
          </a:pPr>
          <a:endParaRPr lang="zh-CN" altLang="en-US" sz="1800"/>
        </a:p>
      </dgm:t>
    </dgm:pt>
    <dgm:pt modelId="{5C1C5FA6-7CDF-4E5E-84F4-F645B8B2745B}">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6</a:t>
          </a:r>
          <a:r>
            <a:rPr lang="zh-CN" altLang="en-US" sz="2000" dirty="0">
              <a:solidFill>
                <a:schemeClr val="tx1"/>
              </a:solidFill>
              <a:latin typeface="+mn-lt"/>
              <a:ea typeface="+mn-ea"/>
              <a:cs typeface="+mn-ea"/>
              <a:sym typeface="+mn-lt"/>
            </a:rPr>
            <a:t>，若需增加，鼠标置于左侧任一行，按</a:t>
          </a:r>
          <a:r>
            <a:rPr lang="zh-CN" altLang="en-US" sz="2000" dirty="0">
              <a:solidFill>
                <a:schemeClr val="tx1"/>
              </a:solidFill>
              <a:latin typeface="Arial" panose="020B0604020202020204" pitchFamily="34" charset="0"/>
              <a:ea typeface="+mn-ea"/>
              <a:cs typeface="Arial" panose="020B0604020202020204" pitchFamily="34" charset="0"/>
              <a:sym typeface="+mn-lt"/>
            </a:rPr>
            <a:t>“</a:t>
          </a:r>
          <a:r>
            <a:rPr lang="en-US" altLang="zh-CN" sz="2000" dirty="0">
              <a:solidFill>
                <a:schemeClr val="tx1"/>
              </a:solidFill>
              <a:latin typeface="Arial" panose="020B0604020202020204" pitchFamily="34" charset="0"/>
              <a:ea typeface="+mn-ea"/>
              <a:cs typeface="Arial" panose="020B0604020202020204" pitchFamily="34" charset="0"/>
              <a:sym typeface="+mn-lt"/>
            </a:rPr>
            <a:t>enter</a:t>
          </a:r>
          <a:r>
            <a:rPr lang="zh-CN" altLang="en-US" sz="2000" dirty="0">
              <a:solidFill>
                <a:schemeClr val="tx1"/>
              </a:solidFill>
              <a:latin typeface="Arial" panose="020B0604020202020204" pitchFamily="34" charset="0"/>
              <a:ea typeface="+mn-ea"/>
              <a:cs typeface="Arial" panose="020B0604020202020204" pitchFamily="34" charset="0"/>
              <a:sym typeface="+mn-lt"/>
            </a:rPr>
            <a:t>”</a:t>
          </a:r>
        </a:p>
      </dgm:t>
    </dgm:pt>
    <dgm:pt modelId="{229BBCEE-49D6-4CEF-B6A4-5511406AD2F8}" type="parTrans" cxnId="{C478BA9F-CE46-4D78-AA46-60C0E3C5F9D7}">
      <dgm:prSet/>
      <dgm:spPr/>
      <dgm:t>
        <a:bodyPr/>
        <a:lstStyle/>
        <a:p>
          <a:pPr algn="just">
            <a:lnSpc>
              <a:spcPct val="100000"/>
            </a:lnSpc>
          </a:pPr>
          <a:endParaRPr lang="zh-CN" altLang="en-US" sz="1800"/>
        </a:p>
      </dgm:t>
    </dgm:pt>
    <dgm:pt modelId="{671C2FB1-BFC3-4CE0-9B98-4CF437ACFB83}" type="sibTrans" cxnId="{C478BA9F-CE46-4D78-AA46-60C0E3C5F9D7}">
      <dgm:prSet/>
      <dgm:spPr>
        <a:solidFill>
          <a:schemeClr val="accent1"/>
        </a:solidFill>
      </dgm:spPr>
      <dgm:t>
        <a:bodyPr/>
        <a:lstStyle/>
        <a:p>
          <a:pPr algn="just">
            <a:lnSpc>
              <a:spcPct val="100000"/>
            </a:lnSpc>
          </a:pPr>
          <a:endParaRPr lang="zh-CN" altLang="en-US" sz="1800"/>
        </a:p>
      </dgm:t>
    </dgm:pt>
    <dgm:pt modelId="{54D3473B-70BC-40A4-BF20-02F8DC2FB6D4}">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7</a:t>
          </a:r>
          <a:r>
            <a:rPr lang="zh-CN" altLang="en-US" sz="2000" dirty="0">
              <a:solidFill>
                <a:schemeClr val="tx1"/>
              </a:solidFill>
              <a:latin typeface="+mn-lt"/>
              <a:ea typeface="+mn-ea"/>
              <a:cs typeface="+mn-ea"/>
              <a:sym typeface="+mn-lt"/>
            </a:rPr>
            <a:t>的内容</a:t>
          </a:r>
        </a:p>
      </dgm:t>
    </dgm:pt>
    <dgm:pt modelId="{B316DF32-CABD-47DA-A399-723FA6E92948}" type="parTrans" cxnId="{8B1F5718-6720-4EFD-A711-869DE7365342}">
      <dgm:prSet/>
      <dgm:spPr/>
      <dgm:t>
        <a:bodyPr/>
        <a:lstStyle/>
        <a:p>
          <a:pPr algn="just">
            <a:lnSpc>
              <a:spcPct val="100000"/>
            </a:lnSpc>
          </a:pPr>
          <a:endParaRPr lang="zh-CN" altLang="en-US" sz="1800"/>
        </a:p>
      </dgm:t>
    </dgm:pt>
    <dgm:pt modelId="{31AD1F26-E47A-4E75-BE13-747950497DE4}" type="sibTrans" cxnId="{8B1F5718-6720-4EFD-A711-869DE7365342}">
      <dgm:prSet/>
      <dgm:spPr>
        <a:solidFill>
          <a:schemeClr val="accent1"/>
        </a:solidFill>
      </dgm:spPr>
      <dgm:t>
        <a:bodyPr/>
        <a:lstStyle/>
        <a:p>
          <a:pPr algn="just">
            <a:lnSpc>
              <a:spcPct val="100000"/>
            </a:lnSpc>
          </a:pPr>
          <a:endParaRPr lang="zh-CN" altLang="en-US" sz="1800"/>
        </a:p>
      </dgm:t>
    </dgm:pt>
    <dgm:pt modelId="{615F7276-D9BE-4176-8FE1-1D9C6CB5F5CB}">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8</a:t>
          </a:r>
          <a:r>
            <a:rPr lang="zh-CN" altLang="en-US" sz="2000" dirty="0">
              <a:solidFill>
                <a:schemeClr val="tx1"/>
              </a:solidFill>
              <a:latin typeface="+mn-lt"/>
              <a:ea typeface="+mn-ea"/>
              <a:cs typeface="+mn-ea"/>
              <a:sym typeface="+mn-lt"/>
            </a:rPr>
            <a:t>的内容</a:t>
          </a:r>
        </a:p>
      </dgm:t>
    </dgm:pt>
    <dgm:pt modelId="{E6F5A385-E26D-49E3-90E6-D2AAC2B4FD32}" type="sibTrans" cxnId="{84B8E105-188C-4C93-82A8-158E333B6EA5}">
      <dgm:prSet/>
      <dgm:spPr>
        <a:solidFill>
          <a:schemeClr val="accent1"/>
        </a:solidFill>
      </dgm:spPr>
      <dgm:t>
        <a:bodyPr/>
        <a:lstStyle/>
        <a:p>
          <a:pPr algn="just">
            <a:lnSpc>
              <a:spcPct val="100000"/>
            </a:lnSpc>
          </a:pPr>
          <a:endParaRPr lang="zh-CN" altLang="en-US" sz="1800"/>
        </a:p>
      </dgm:t>
    </dgm:pt>
    <dgm:pt modelId="{F7C5ACC8-E2AC-4E77-9084-26ED7D1670B6}" type="parTrans" cxnId="{84B8E105-188C-4C93-82A8-158E333B6EA5}">
      <dgm:prSet/>
      <dgm:spPr/>
      <dgm:t>
        <a:bodyPr/>
        <a:lstStyle/>
        <a:p>
          <a:pPr algn="just">
            <a:lnSpc>
              <a:spcPct val="100000"/>
            </a:lnSpc>
          </a:pPr>
          <a:endParaRPr lang="zh-CN" altLang="en-US" sz="1800"/>
        </a:p>
      </dgm:t>
    </dgm:pt>
    <dgm:pt modelId="{862C683B-DCF5-4793-AD36-FDA304A89F74}">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9</a:t>
          </a:r>
          <a:r>
            <a:rPr lang="zh-CN" altLang="en-US" sz="2000" dirty="0">
              <a:solidFill>
                <a:schemeClr val="tx1"/>
              </a:solidFill>
              <a:latin typeface="+mn-lt"/>
              <a:ea typeface="+mn-ea"/>
              <a:cs typeface="+mn-ea"/>
              <a:sym typeface="+mn-lt"/>
            </a:rPr>
            <a:t>的内容</a:t>
          </a:r>
        </a:p>
      </dgm:t>
    </dgm:pt>
    <dgm:pt modelId="{B89F9D95-E8B0-49FA-81D3-6DAA279F7E60}" type="sibTrans" cxnId="{82ECAF8A-C34B-40A5-9509-05365703E6EE}">
      <dgm:prSet/>
      <dgm:spPr/>
      <dgm:t>
        <a:bodyPr/>
        <a:lstStyle/>
        <a:p>
          <a:pPr algn="just">
            <a:lnSpc>
              <a:spcPct val="100000"/>
            </a:lnSpc>
          </a:pPr>
          <a:endParaRPr lang="zh-CN" altLang="en-US" sz="1800"/>
        </a:p>
      </dgm:t>
    </dgm:pt>
    <dgm:pt modelId="{E650541B-C198-4798-B284-E81F793C8293}" type="parTrans" cxnId="{82ECAF8A-C34B-40A5-9509-05365703E6EE}">
      <dgm:prSet/>
      <dgm:spPr/>
      <dgm:t>
        <a:bodyPr/>
        <a:lstStyle/>
        <a:p>
          <a:pPr algn="just">
            <a:lnSpc>
              <a:spcPct val="100000"/>
            </a:lnSpc>
          </a:pPr>
          <a:endParaRPr lang="zh-CN" altLang="en-US" sz="1800"/>
        </a:p>
      </dgm:t>
    </dgm:pt>
    <dgm:pt modelId="{FAC68E21-90AB-4A37-AC75-C77B42BD29B7}" type="pres">
      <dgm:prSet presAssocID="{2DD2892F-C0CF-4910-B7BC-693B14AF3594}" presName="Name0" presStyleCnt="0">
        <dgm:presLayoutVars>
          <dgm:dir/>
          <dgm:resizeHandles/>
        </dgm:presLayoutVars>
      </dgm:prSet>
      <dgm:spPr/>
    </dgm:pt>
    <dgm:pt modelId="{9EDECAF6-3B0F-4278-A8DF-745B6A291367}" type="pres">
      <dgm:prSet presAssocID="{0ED0E6E0-A685-4BAE-9107-EB4FEDC57C2F}" presName="compNode" presStyleCnt="0"/>
      <dgm:spPr/>
    </dgm:pt>
    <dgm:pt modelId="{137EBE6A-DA74-406D-9A13-567960A02986}" type="pres">
      <dgm:prSet presAssocID="{0ED0E6E0-A685-4BAE-9107-EB4FEDC57C2F}" presName="dummyConnPt" presStyleCnt="0"/>
      <dgm:spPr/>
    </dgm:pt>
    <dgm:pt modelId="{62CBAF06-6EB0-4A34-9154-1C00830D876A}" type="pres">
      <dgm:prSet presAssocID="{0ED0E6E0-A685-4BAE-9107-EB4FEDC57C2F}" presName="node" presStyleLbl="node1" presStyleIdx="0" presStyleCnt="9">
        <dgm:presLayoutVars>
          <dgm:bulletEnabled val="1"/>
        </dgm:presLayoutVars>
      </dgm:prSet>
      <dgm:spPr/>
    </dgm:pt>
    <dgm:pt modelId="{2DFCA483-0C80-4EFF-BD85-60EFB4AF0E24}" type="pres">
      <dgm:prSet presAssocID="{D85B52DA-03CE-4FD6-BC76-E06D81B1192A}" presName="sibTrans" presStyleLbl="bgSibTrans2D1" presStyleIdx="0" presStyleCnt="8"/>
      <dgm:spPr/>
    </dgm:pt>
    <dgm:pt modelId="{AA913E0D-358C-44BB-966A-4713AE93D87C}" type="pres">
      <dgm:prSet presAssocID="{B87E4C95-F17F-4621-93F6-8BC5ADB35A0C}" presName="compNode" presStyleCnt="0"/>
      <dgm:spPr/>
    </dgm:pt>
    <dgm:pt modelId="{D0690F44-195A-4E0D-978F-6B6FBFB8313F}" type="pres">
      <dgm:prSet presAssocID="{B87E4C95-F17F-4621-93F6-8BC5ADB35A0C}" presName="dummyConnPt" presStyleCnt="0"/>
      <dgm:spPr/>
    </dgm:pt>
    <dgm:pt modelId="{2399F32E-6786-4624-A24E-4493A547599D}" type="pres">
      <dgm:prSet presAssocID="{B87E4C95-F17F-4621-93F6-8BC5ADB35A0C}" presName="node" presStyleLbl="node1" presStyleIdx="1" presStyleCnt="9">
        <dgm:presLayoutVars>
          <dgm:bulletEnabled val="1"/>
        </dgm:presLayoutVars>
      </dgm:prSet>
      <dgm:spPr/>
    </dgm:pt>
    <dgm:pt modelId="{74478D35-DBD3-42AF-809C-1325F2549255}" type="pres">
      <dgm:prSet presAssocID="{E8F65F10-8C8B-43E6-AFD5-BCEB162F6722}" presName="sibTrans" presStyleLbl="bgSibTrans2D1" presStyleIdx="1" presStyleCnt="8"/>
      <dgm:spPr/>
    </dgm:pt>
    <dgm:pt modelId="{777AE380-B460-4CBC-9B4A-2A8257863F91}" type="pres">
      <dgm:prSet presAssocID="{2DED8BE6-BB8E-4348-9C1A-521C41C7B396}" presName="compNode" presStyleCnt="0"/>
      <dgm:spPr/>
    </dgm:pt>
    <dgm:pt modelId="{38FA3ACD-DD4E-4228-9DBA-7405E3A18DDF}" type="pres">
      <dgm:prSet presAssocID="{2DED8BE6-BB8E-4348-9C1A-521C41C7B396}" presName="dummyConnPt" presStyleCnt="0"/>
      <dgm:spPr/>
    </dgm:pt>
    <dgm:pt modelId="{EBC84309-78C8-4BD7-8C50-334A16306FE7}" type="pres">
      <dgm:prSet presAssocID="{2DED8BE6-BB8E-4348-9C1A-521C41C7B396}" presName="node" presStyleLbl="node1" presStyleIdx="2" presStyleCnt="9">
        <dgm:presLayoutVars>
          <dgm:bulletEnabled val="1"/>
        </dgm:presLayoutVars>
      </dgm:prSet>
      <dgm:spPr/>
    </dgm:pt>
    <dgm:pt modelId="{653C0707-C728-462A-9C0F-79088D544E7D}" type="pres">
      <dgm:prSet presAssocID="{12FE7E26-120D-4A29-BD1B-B6E301D0B88A}" presName="sibTrans" presStyleLbl="bgSibTrans2D1" presStyleIdx="2" presStyleCnt="8"/>
      <dgm:spPr/>
    </dgm:pt>
    <dgm:pt modelId="{1155480A-92FA-483F-BE77-58FA4FF0176F}" type="pres">
      <dgm:prSet presAssocID="{51DD231E-920E-4F86-B11E-AAF849A5A813}" presName="compNode" presStyleCnt="0"/>
      <dgm:spPr/>
    </dgm:pt>
    <dgm:pt modelId="{8BBD918C-EAD8-41BD-AA4F-728FF67E35B4}" type="pres">
      <dgm:prSet presAssocID="{51DD231E-920E-4F86-B11E-AAF849A5A813}" presName="dummyConnPt" presStyleCnt="0"/>
      <dgm:spPr/>
    </dgm:pt>
    <dgm:pt modelId="{E31ECF94-8E76-4C7D-841D-D2845AD5D6FC}" type="pres">
      <dgm:prSet presAssocID="{51DD231E-920E-4F86-B11E-AAF849A5A813}" presName="node" presStyleLbl="node1" presStyleIdx="3" presStyleCnt="9">
        <dgm:presLayoutVars>
          <dgm:bulletEnabled val="1"/>
        </dgm:presLayoutVars>
      </dgm:prSet>
      <dgm:spPr/>
    </dgm:pt>
    <dgm:pt modelId="{AC63EFCD-D7E7-4D34-9D44-E27A2E8665CF}" type="pres">
      <dgm:prSet presAssocID="{BE7C7A43-6290-4E1A-B125-6148B6091F31}" presName="sibTrans" presStyleLbl="bgSibTrans2D1" presStyleIdx="3" presStyleCnt="8"/>
      <dgm:spPr/>
    </dgm:pt>
    <dgm:pt modelId="{A2B78EA5-4E72-431C-B129-BF6ED6777025}" type="pres">
      <dgm:prSet presAssocID="{4E6BB664-B88B-495A-B24B-610DC4A14911}" presName="compNode" presStyleCnt="0"/>
      <dgm:spPr/>
    </dgm:pt>
    <dgm:pt modelId="{B2F546A4-667E-4EF6-9956-AECEEE722914}" type="pres">
      <dgm:prSet presAssocID="{4E6BB664-B88B-495A-B24B-610DC4A14911}" presName="dummyConnPt" presStyleCnt="0"/>
      <dgm:spPr/>
    </dgm:pt>
    <dgm:pt modelId="{2D552DA8-44E7-4ED2-A391-95A6BC8D4FD9}" type="pres">
      <dgm:prSet presAssocID="{4E6BB664-B88B-495A-B24B-610DC4A14911}" presName="node" presStyleLbl="node1" presStyleIdx="4" presStyleCnt="9">
        <dgm:presLayoutVars>
          <dgm:bulletEnabled val="1"/>
        </dgm:presLayoutVars>
      </dgm:prSet>
      <dgm:spPr/>
    </dgm:pt>
    <dgm:pt modelId="{94889750-4250-4728-AB2C-58851961ED75}" type="pres">
      <dgm:prSet presAssocID="{E1B09B71-B4F6-422E-8C12-89FBD45B922E}" presName="sibTrans" presStyleLbl="bgSibTrans2D1" presStyleIdx="4" presStyleCnt="8"/>
      <dgm:spPr/>
    </dgm:pt>
    <dgm:pt modelId="{29DF5C85-4E0F-469F-A27D-84E6DDB29402}" type="pres">
      <dgm:prSet presAssocID="{5C1C5FA6-7CDF-4E5E-84F4-F645B8B2745B}" presName="compNode" presStyleCnt="0"/>
      <dgm:spPr/>
    </dgm:pt>
    <dgm:pt modelId="{22436BB8-7BDC-43A2-B10A-4CAA72B56EDB}" type="pres">
      <dgm:prSet presAssocID="{5C1C5FA6-7CDF-4E5E-84F4-F645B8B2745B}" presName="dummyConnPt" presStyleCnt="0"/>
      <dgm:spPr/>
    </dgm:pt>
    <dgm:pt modelId="{3A91BC9A-91EA-4B0C-9830-AD8621ED9845}" type="pres">
      <dgm:prSet presAssocID="{5C1C5FA6-7CDF-4E5E-84F4-F645B8B2745B}" presName="node" presStyleLbl="node1" presStyleIdx="5" presStyleCnt="9">
        <dgm:presLayoutVars>
          <dgm:bulletEnabled val="1"/>
        </dgm:presLayoutVars>
      </dgm:prSet>
      <dgm:spPr/>
    </dgm:pt>
    <dgm:pt modelId="{A01E1E2D-1219-4159-8B43-C059C0EFB7D5}" type="pres">
      <dgm:prSet presAssocID="{671C2FB1-BFC3-4CE0-9B98-4CF437ACFB83}" presName="sibTrans" presStyleLbl="bgSibTrans2D1" presStyleIdx="5" presStyleCnt="8"/>
      <dgm:spPr/>
    </dgm:pt>
    <dgm:pt modelId="{6C724B47-7E43-4D33-8997-7C1F919EE848}" type="pres">
      <dgm:prSet presAssocID="{54D3473B-70BC-40A4-BF20-02F8DC2FB6D4}" presName="compNode" presStyleCnt="0"/>
      <dgm:spPr/>
    </dgm:pt>
    <dgm:pt modelId="{88C00453-40EA-44D1-B16F-2EF9B68F033D}" type="pres">
      <dgm:prSet presAssocID="{54D3473B-70BC-40A4-BF20-02F8DC2FB6D4}" presName="dummyConnPt" presStyleCnt="0"/>
      <dgm:spPr/>
    </dgm:pt>
    <dgm:pt modelId="{779B481F-5BDF-496C-8B4E-2646981F1CEA}" type="pres">
      <dgm:prSet presAssocID="{54D3473B-70BC-40A4-BF20-02F8DC2FB6D4}" presName="node" presStyleLbl="node1" presStyleIdx="6" presStyleCnt="9">
        <dgm:presLayoutVars>
          <dgm:bulletEnabled val="1"/>
        </dgm:presLayoutVars>
      </dgm:prSet>
      <dgm:spPr/>
    </dgm:pt>
    <dgm:pt modelId="{D39062AD-1311-4277-AF2A-6EB20C791F87}" type="pres">
      <dgm:prSet presAssocID="{31AD1F26-E47A-4E75-BE13-747950497DE4}" presName="sibTrans" presStyleLbl="bgSibTrans2D1" presStyleIdx="6" presStyleCnt="8"/>
      <dgm:spPr/>
    </dgm:pt>
    <dgm:pt modelId="{ABDBAE4C-7117-4428-A0E8-761EF462C472}" type="pres">
      <dgm:prSet presAssocID="{615F7276-D9BE-4176-8FE1-1D9C6CB5F5CB}" presName="compNode" presStyleCnt="0"/>
      <dgm:spPr/>
    </dgm:pt>
    <dgm:pt modelId="{58F2A995-CFCF-43D2-84D5-93FFE47F6DD3}" type="pres">
      <dgm:prSet presAssocID="{615F7276-D9BE-4176-8FE1-1D9C6CB5F5CB}" presName="dummyConnPt" presStyleCnt="0"/>
      <dgm:spPr/>
    </dgm:pt>
    <dgm:pt modelId="{EE8B3478-CB79-4137-AB7C-6910DA7626C8}" type="pres">
      <dgm:prSet presAssocID="{615F7276-D9BE-4176-8FE1-1D9C6CB5F5CB}" presName="node" presStyleLbl="node1" presStyleIdx="7" presStyleCnt="9">
        <dgm:presLayoutVars>
          <dgm:bulletEnabled val="1"/>
        </dgm:presLayoutVars>
      </dgm:prSet>
      <dgm:spPr/>
    </dgm:pt>
    <dgm:pt modelId="{936D9708-EE5B-44BB-B91D-A400661169F2}" type="pres">
      <dgm:prSet presAssocID="{E6F5A385-E26D-49E3-90E6-D2AAC2B4FD32}" presName="sibTrans" presStyleLbl="bgSibTrans2D1" presStyleIdx="7" presStyleCnt="8"/>
      <dgm:spPr/>
    </dgm:pt>
    <dgm:pt modelId="{E83F21A5-B071-4176-9FE7-1D64884655BA}" type="pres">
      <dgm:prSet presAssocID="{862C683B-DCF5-4793-AD36-FDA304A89F74}" presName="compNode" presStyleCnt="0"/>
      <dgm:spPr/>
    </dgm:pt>
    <dgm:pt modelId="{6F234BFD-5A78-43F2-9560-1AFD9C5BA8F9}" type="pres">
      <dgm:prSet presAssocID="{862C683B-DCF5-4793-AD36-FDA304A89F74}" presName="dummyConnPt" presStyleCnt="0"/>
      <dgm:spPr/>
    </dgm:pt>
    <dgm:pt modelId="{BF010448-D5CA-4BAC-BE27-68150A711F99}" type="pres">
      <dgm:prSet presAssocID="{862C683B-DCF5-4793-AD36-FDA304A89F74}" presName="node" presStyleLbl="node1" presStyleIdx="8" presStyleCnt="9">
        <dgm:presLayoutVars>
          <dgm:bulletEnabled val="1"/>
        </dgm:presLayoutVars>
      </dgm:prSet>
      <dgm:spPr/>
    </dgm:pt>
  </dgm:ptLst>
  <dgm:cxnLst>
    <dgm:cxn modelId="{84B8E105-188C-4C93-82A8-158E333B6EA5}" srcId="{2DD2892F-C0CF-4910-B7BC-693B14AF3594}" destId="{615F7276-D9BE-4176-8FE1-1D9C6CB5F5CB}" srcOrd="7" destOrd="0" parTransId="{F7C5ACC8-E2AC-4E77-9084-26ED7D1670B6}" sibTransId="{E6F5A385-E26D-49E3-90E6-D2AAC2B4FD32}"/>
    <dgm:cxn modelId="{3B45AE0D-99EF-4479-9B82-A831FA4FCDA6}" type="presOf" srcId="{671C2FB1-BFC3-4CE0-9B98-4CF437ACFB83}" destId="{A01E1E2D-1219-4159-8B43-C059C0EFB7D5}" srcOrd="0" destOrd="0" presId="urn:microsoft.com/office/officeart/2005/8/layout/bProcess4"/>
    <dgm:cxn modelId="{8B1F5718-6720-4EFD-A711-869DE7365342}" srcId="{2DD2892F-C0CF-4910-B7BC-693B14AF3594}" destId="{54D3473B-70BC-40A4-BF20-02F8DC2FB6D4}" srcOrd="6" destOrd="0" parTransId="{B316DF32-CABD-47DA-A399-723FA6E92948}" sibTransId="{31AD1F26-E47A-4E75-BE13-747950497DE4}"/>
    <dgm:cxn modelId="{E213CB21-C16F-4FFA-931A-C06A334CE7EA}" type="presOf" srcId="{0ED0E6E0-A685-4BAE-9107-EB4FEDC57C2F}" destId="{62CBAF06-6EB0-4A34-9154-1C00830D876A}" srcOrd="0" destOrd="0" presId="urn:microsoft.com/office/officeart/2005/8/layout/bProcess4"/>
    <dgm:cxn modelId="{C5F7CB3E-9713-45AA-B9D1-58483D4C4AF7}" srcId="{2DD2892F-C0CF-4910-B7BC-693B14AF3594}" destId="{B87E4C95-F17F-4621-93F6-8BC5ADB35A0C}" srcOrd="1" destOrd="0" parTransId="{575F1D21-880C-4A71-85D2-481D91D802AF}" sibTransId="{E8F65F10-8C8B-43E6-AFD5-BCEB162F6722}"/>
    <dgm:cxn modelId="{37249B43-5B47-4C10-8840-4F2EB467241E}" type="presOf" srcId="{B87E4C95-F17F-4621-93F6-8BC5ADB35A0C}" destId="{2399F32E-6786-4624-A24E-4493A547599D}" srcOrd="0" destOrd="0" presId="urn:microsoft.com/office/officeart/2005/8/layout/bProcess4"/>
    <dgm:cxn modelId="{F1AD7B6B-1379-4EFE-8EDF-C6739AD1909D}" type="presOf" srcId="{5C1C5FA6-7CDF-4E5E-84F4-F645B8B2745B}" destId="{3A91BC9A-91EA-4B0C-9830-AD8621ED9845}" srcOrd="0" destOrd="0" presId="urn:microsoft.com/office/officeart/2005/8/layout/bProcess4"/>
    <dgm:cxn modelId="{2106C284-DAA6-4160-8D1C-28B3C8D2E17F}" srcId="{2DD2892F-C0CF-4910-B7BC-693B14AF3594}" destId="{4E6BB664-B88B-495A-B24B-610DC4A14911}" srcOrd="4" destOrd="0" parTransId="{4F077C53-6605-4672-9FAF-907015A0EF2E}" sibTransId="{E1B09B71-B4F6-422E-8C12-89FBD45B922E}"/>
    <dgm:cxn modelId="{82ECAF8A-C34B-40A5-9509-05365703E6EE}" srcId="{2DD2892F-C0CF-4910-B7BC-693B14AF3594}" destId="{862C683B-DCF5-4793-AD36-FDA304A89F74}" srcOrd="8" destOrd="0" parTransId="{E650541B-C198-4798-B284-E81F793C8293}" sibTransId="{B89F9D95-E8B0-49FA-81D3-6DAA279F7E60}"/>
    <dgm:cxn modelId="{04F1028E-188D-4DD2-81E4-DCC85FDE99E9}" type="presOf" srcId="{51DD231E-920E-4F86-B11E-AAF849A5A813}" destId="{E31ECF94-8E76-4C7D-841D-D2845AD5D6FC}" srcOrd="0" destOrd="0" presId="urn:microsoft.com/office/officeart/2005/8/layout/bProcess4"/>
    <dgm:cxn modelId="{BAFC009E-C33B-4B78-806E-468B437DE89C}" type="presOf" srcId="{862C683B-DCF5-4793-AD36-FDA304A89F74}" destId="{BF010448-D5CA-4BAC-BE27-68150A711F99}" srcOrd="0" destOrd="0" presId="urn:microsoft.com/office/officeart/2005/8/layout/bProcess4"/>
    <dgm:cxn modelId="{C478BA9F-CE46-4D78-AA46-60C0E3C5F9D7}" srcId="{2DD2892F-C0CF-4910-B7BC-693B14AF3594}" destId="{5C1C5FA6-7CDF-4E5E-84F4-F645B8B2745B}" srcOrd="5" destOrd="0" parTransId="{229BBCEE-49D6-4CEF-B6A4-5511406AD2F8}" sibTransId="{671C2FB1-BFC3-4CE0-9B98-4CF437ACFB83}"/>
    <dgm:cxn modelId="{30B059B1-3AEE-4735-AC90-14BA75ED4415}" srcId="{2DD2892F-C0CF-4910-B7BC-693B14AF3594}" destId="{0ED0E6E0-A685-4BAE-9107-EB4FEDC57C2F}" srcOrd="0" destOrd="0" parTransId="{60877D77-18AE-448D-A1D0-FAA9F161885E}" sibTransId="{D85B52DA-03CE-4FD6-BC76-E06D81B1192A}"/>
    <dgm:cxn modelId="{596B07BA-7AA5-4085-A562-3C703F140842}" type="presOf" srcId="{E6F5A385-E26D-49E3-90E6-D2AAC2B4FD32}" destId="{936D9708-EE5B-44BB-B91D-A400661169F2}" srcOrd="0" destOrd="0" presId="urn:microsoft.com/office/officeart/2005/8/layout/bProcess4"/>
    <dgm:cxn modelId="{D6D026C5-C873-4D9C-92B5-D413F079ABC9}" type="presOf" srcId="{4E6BB664-B88B-495A-B24B-610DC4A14911}" destId="{2D552DA8-44E7-4ED2-A391-95A6BC8D4FD9}" srcOrd="0" destOrd="0" presId="urn:microsoft.com/office/officeart/2005/8/layout/bProcess4"/>
    <dgm:cxn modelId="{CCE8D6C8-C5B2-42AC-8572-C0CF6F55DB6C}" type="presOf" srcId="{54D3473B-70BC-40A4-BF20-02F8DC2FB6D4}" destId="{779B481F-5BDF-496C-8B4E-2646981F1CEA}" srcOrd="0" destOrd="0" presId="urn:microsoft.com/office/officeart/2005/8/layout/bProcess4"/>
    <dgm:cxn modelId="{A91E6FCB-2079-470D-86C2-F1AEDAA17849}" type="presOf" srcId="{BE7C7A43-6290-4E1A-B125-6148B6091F31}" destId="{AC63EFCD-D7E7-4D34-9D44-E27A2E8665CF}" srcOrd="0" destOrd="0" presId="urn:microsoft.com/office/officeart/2005/8/layout/bProcess4"/>
    <dgm:cxn modelId="{659E50CE-2BD5-4142-A94F-4198ACDF18FD}" type="presOf" srcId="{E1B09B71-B4F6-422E-8C12-89FBD45B922E}" destId="{94889750-4250-4728-AB2C-58851961ED75}" srcOrd="0" destOrd="0" presId="urn:microsoft.com/office/officeart/2005/8/layout/bProcess4"/>
    <dgm:cxn modelId="{CE3E92CE-7801-41A4-9C9F-7F308A65C999}" srcId="{2DD2892F-C0CF-4910-B7BC-693B14AF3594}" destId="{2DED8BE6-BB8E-4348-9C1A-521C41C7B396}" srcOrd="2" destOrd="0" parTransId="{AF2AEB83-863B-4EB0-B34D-C6B66E717364}" sibTransId="{12FE7E26-120D-4A29-BD1B-B6E301D0B88A}"/>
    <dgm:cxn modelId="{8D5176D4-65D4-4D53-A1BF-131E39B5B9A9}" type="presOf" srcId="{615F7276-D9BE-4176-8FE1-1D9C6CB5F5CB}" destId="{EE8B3478-CB79-4137-AB7C-6910DA7626C8}" srcOrd="0" destOrd="0" presId="urn:microsoft.com/office/officeart/2005/8/layout/bProcess4"/>
    <dgm:cxn modelId="{B133F3DE-8749-4A7B-96F7-0A048C80C299}" type="presOf" srcId="{E8F65F10-8C8B-43E6-AFD5-BCEB162F6722}" destId="{74478D35-DBD3-42AF-809C-1325F2549255}" srcOrd="0" destOrd="0" presId="urn:microsoft.com/office/officeart/2005/8/layout/bProcess4"/>
    <dgm:cxn modelId="{F8A789EF-3C1C-4A85-AAEA-A961FB05DA5F}" srcId="{2DD2892F-C0CF-4910-B7BC-693B14AF3594}" destId="{51DD231E-920E-4F86-B11E-AAF849A5A813}" srcOrd="3" destOrd="0" parTransId="{ABD41E5A-421E-4980-A88C-3189BCDB34CD}" sibTransId="{BE7C7A43-6290-4E1A-B125-6148B6091F31}"/>
    <dgm:cxn modelId="{ACBE0CF4-7CB6-4F50-A39B-E6D579E9A306}" type="presOf" srcId="{D85B52DA-03CE-4FD6-BC76-E06D81B1192A}" destId="{2DFCA483-0C80-4EFF-BD85-60EFB4AF0E24}" srcOrd="0" destOrd="0" presId="urn:microsoft.com/office/officeart/2005/8/layout/bProcess4"/>
    <dgm:cxn modelId="{9EA17BF4-9699-4E09-97E1-17BA6E48CBF9}" type="presOf" srcId="{2DED8BE6-BB8E-4348-9C1A-521C41C7B396}" destId="{EBC84309-78C8-4BD7-8C50-334A16306FE7}" srcOrd="0" destOrd="0" presId="urn:microsoft.com/office/officeart/2005/8/layout/bProcess4"/>
    <dgm:cxn modelId="{65FA85FD-8C13-443F-9917-0B4E200D9588}" type="presOf" srcId="{2DD2892F-C0CF-4910-B7BC-693B14AF3594}" destId="{FAC68E21-90AB-4A37-AC75-C77B42BD29B7}" srcOrd="0" destOrd="0" presId="urn:microsoft.com/office/officeart/2005/8/layout/bProcess4"/>
    <dgm:cxn modelId="{78381AFE-FACE-46F7-B2D4-C2EE47AF2CB2}" type="presOf" srcId="{12FE7E26-120D-4A29-BD1B-B6E301D0B88A}" destId="{653C0707-C728-462A-9C0F-79088D544E7D}" srcOrd="0" destOrd="0" presId="urn:microsoft.com/office/officeart/2005/8/layout/bProcess4"/>
    <dgm:cxn modelId="{A920CCFE-2731-43F7-9C4F-FEE6E49DB236}" type="presOf" srcId="{31AD1F26-E47A-4E75-BE13-747950497DE4}" destId="{D39062AD-1311-4277-AF2A-6EB20C791F87}" srcOrd="0" destOrd="0" presId="urn:microsoft.com/office/officeart/2005/8/layout/bProcess4"/>
    <dgm:cxn modelId="{229ED01F-397C-40C9-93E8-36AD30568E30}" type="presParOf" srcId="{FAC68E21-90AB-4A37-AC75-C77B42BD29B7}" destId="{9EDECAF6-3B0F-4278-A8DF-745B6A291367}" srcOrd="0" destOrd="0" presId="urn:microsoft.com/office/officeart/2005/8/layout/bProcess4"/>
    <dgm:cxn modelId="{95BBE3D2-5027-441E-B4C8-CD48218DE19B}" type="presParOf" srcId="{9EDECAF6-3B0F-4278-A8DF-745B6A291367}" destId="{137EBE6A-DA74-406D-9A13-567960A02986}" srcOrd="0" destOrd="0" presId="urn:microsoft.com/office/officeart/2005/8/layout/bProcess4"/>
    <dgm:cxn modelId="{868D6BE5-375E-4F85-811A-A5E408BC2DF0}" type="presParOf" srcId="{9EDECAF6-3B0F-4278-A8DF-745B6A291367}" destId="{62CBAF06-6EB0-4A34-9154-1C00830D876A}" srcOrd="1" destOrd="0" presId="urn:microsoft.com/office/officeart/2005/8/layout/bProcess4"/>
    <dgm:cxn modelId="{58B6D948-AC44-4631-9585-B860C0F6F7AA}" type="presParOf" srcId="{FAC68E21-90AB-4A37-AC75-C77B42BD29B7}" destId="{2DFCA483-0C80-4EFF-BD85-60EFB4AF0E24}" srcOrd="1" destOrd="0" presId="urn:microsoft.com/office/officeart/2005/8/layout/bProcess4"/>
    <dgm:cxn modelId="{5291E863-4F79-4BD6-B6CE-BB5F9A963C36}" type="presParOf" srcId="{FAC68E21-90AB-4A37-AC75-C77B42BD29B7}" destId="{AA913E0D-358C-44BB-966A-4713AE93D87C}" srcOrd="2" destOrd="0" presId="urn:microsoft.com/office/officeart/2005/8/layout/bProcess4"/>
    <dgm:cxn modelId="{F0980474-B490-47BB-8201-2DBC16AC6162}" type="presParOf" srcId="{AA913E0D-358C-44BB-966A-4713AE93D87C}" destId="{D0690F44-195A-4E0D-978F-6B6FBFB8313F}" srcOrd="0" destOrd="0" presId="urn:microsoft.com/office/officeart/2005/8/layout/bProcess4"/>
    <dgm:cxn modelId="{2E83D3DC-7AA0-4518-B8BB-716EA6E7F9F1}" type="presParOf" srcId="{AA913E0D-358C-44BB-966A-4713AE93D87C}" destId="{2399F32E-6786-4624-A24E-4493A547599D}" srcOrd="1" destOrd="0" presId="urn:microsoft.com/office/officeart/2005/8/layout/bProcess4"/>
    <dgm:cxn modelId="{77F13503-E3DC-4DD1-8656-43689EC9C38B}" type="presParOf" srcId="{FAC68E21-90AB-4A37-AC75-C77B42BD29B7}" destId="{74478D35-DBD3-42AF-809C-1325F2549255}" srcOrd="3" destOrd="0" presId="urn:microsoft.com/office/officeart/2005/8/layout/bProcess4"/>
    <dgm:cxn modelId="{981C9178-A5DE-4DA1-A3B1-E5CB6BF22C06}" type="presParOf" srcId="{FAC68E21-90AB-4A37-AC75-C77B42BD29B7}" destId="{777AE380-B460-4CBC-9B4A-2A8257863F91}" srcOrd="4" destOrd="0" presId="urn:microsoft.com/office/officeart/2005/8/layout/bProcess4"/>
    <dgm:cxn modelId="{E786B0DC-BC97-4117-861B-A236E1FE22F3}" type="presParOf" srcId="{777AE380-B460-4CBC-9B4A-2A8257863F91}" destId="{38FA3ACD-DD4E-4228-9DBA-7405E3A18DDF}" srcOrd="0" destOrd="0" presId="urn:microsoft.com/office/officeart/2005/8/layout/bProcess4"/>
    <dgm:cxn modelId="{8946764F-BAC1-4393-BBCC-695C08A852C9}" type="presParOf" srcId="{777AE380-B460-4CBC-9B4A-2A8257863F91}" destId="{EBC84309-78C8-4BD7-8C50-334A16306FE7}" srcOrd="1" destOrd="0" presId="urn:microsoft.com/office/officeart/2005/8/layout/bProcess4"/>
    <dgm:cxn modelId="{55E4F6EC-97D3-4164-982A-1F3193FA2EFB}" type="presParOf" srcId="{FAC68E21-90AB-4A37-AC75-C77B42BD29B7}" destId="{653C0707-C728-462A-9C0F-79088D544E7D}" srcOrd="5" destOrd="0" presId="urn:microsoft.com/office/officeart/2005/8/layout/bProcess4"/>
    <dgm:cxn modelId="{9EAF0EA4-B173-438F-913D-C44E769EE2E6}" type="presParOf" srcId="{FAC68E21-90AB-4A37-AC75-C77B42BD29B7}" destId="{1155480A-92FA-483F-BE77-58FA4FF0176F}" srcOrd="6" destOrd="0" presId="urn:microsoft.com/office/officeart/2005/8/layout/bProcess4"/>
    <dgm:cxn modelId="{715487A2-D9E3-43E6-A991-58A5A9FD90E4}" type="presParOf" srcId="{1155480A-92FA-483F-BE77-58FA4FF0176F}" destId="{8BBD918C-EAD8-41BD-AA4F-728FF67E35B4}" srcOrd="0" destOrd="0" presId="urn:microsoft.com/office/officeart/2005/8/layout/bProcess4"/>
    <dgm:cxn modelId="{FF3BCC12-E1EF-41B9-ABA5-BD85313238B5}" type="presParOf" srcId="{1155480A-92FA-483F-BE77-58FA4FF0176F}" destId="{E31ECF94-8E76-4C7D-841D-D2845AD5D6FC}" srcOrd="1" destOrd="0" presId="urn:microsoft.com/office/officeart/2005/8/layout/bProcess4"/>
    <dgm:cxn modelId="{8BA221A1-5D97-4EB6-9094-EB2F7B369030}" type="presParOf" srcId="{FAC68E21-90AB-4A37-AC75-C77B42BD29B7}" destId="{AC63EFCD-D7E7-4D34-9D44-E27A2E8665CF}" srcOrd="7" destOrd="0" presId="urn:microsoft.com/office/officeart/2005/8/layout/bProcess4"/>
    <dgm:cxn modelId="{B83D300B-2629-4803-9EBE-A026AF8AC024}" type="presParOf" srcId="{FAC68E21-90AB-4A37-AC75-C77B42BD29B7}" destId="{A2B78EA5-4E72-431C-B129-BF6ED6777025}" srcOrd="8" destOrd="0" presId="urn:microsoft.com/office/officeart/2005/8/layout/bProcess4"/>
    <dgm:cxn modelId="{898689A7-EC76-4D6F-B13B-EA45D68F3E20}" type="presParOf" srcId="{A2B78EA5-4E72-431C-B129-BF6ED6777025}" destId="{B2F546A4-667E-4EF6-9956-AECEEE722914}" srcOrd="0" destOrd="0" presId="urn:microsoft.com/office/officeart/2005/8/layout/bProcess4"/>
    <dgm:cxn modelId="{A6429BC1-D739-4D77-AEE3-9208FE1662E1}" type="presParOf" srcId="{A2B78EA5-4E72-431C-B129-BF6ED6777025}" destId="{2D552DA8-44E7-4ED2-A391-95A6BC8D4FD9}" srcOrd="1" destOrd="0" presId="urn:microsoft.com/office/officeart/2005/8/layout/bProcess4"/>
    <dgm:cxn modelId="{D4896044-D879-4643-85C7-1974C610541B}" type="presParOf" srcId="{FAC68E21-90AB-4A37-AC75-C77B42BD29B7}" destId="{94889750-4250-4728-AB2C-58851961ED75}" srcOrd="9" destOrd="0" presId="urn:microsoft.com/office/officeart/2005/8/layout/bProcess4"/>
    <dgm:cxn modelId="{477639E5-7708-4DF8-9093-1FEC30B84037}" type="presParOf" srcId="{FAC68E21-90AB-4A37-AC75-C77B42BD29B7}" destId="{29DF5C85-4E0F-469F-A27D-84E6DDB29402}" srcOrd="10" destOrd="0" presId="urn:microsoft.com/office/officeart/2005/8/layout/bProcess4"/>
    <dgm:cxn modelId="{3493940A-2A01-4A70-8DC0-4B8037B70908}" type="presParOf" srcId="{29DF5C85-4E0F-469F-A27D-84E6DDB29402}" destId="{22436BB8-7BDC-43A2-B10A-4CAA72B56EDB}" srcOrd="0" destOrd="0" presId="urn:microsoft.com/office/officeart/2005/8/layout/bProcess4"/>
    <dgm:cxn modelId="{49101BD8-A1B8-48F5-9325-CF862F940A56}" type="presParOf" srcId="{29DF5C85-4E0F-469F-A27D-84E6DDB29402}" destId="{3A91BC9A-91EA-4B0C-9830-AD8621ED9845}" srcOrd="1" destOrd="0" presId="urn:microsoft.com/office/officeart/2005/8/layout/bProcess4"/>
    <dgm:cxn modelId="{0C8F5435-31A4-4AA5-88CC-A2AAF8D2BE49}" type="presParOf" srcId="{FAC68E21-90AB-4A37-AC75-C77B42BD29B7}" destId="{A01E1E2D-1219-4159-8B43-C059C0EFB7D5}" srcOrd="11" destOrd="0" presId="urn:microsoft.com/office/officeart/2005/8/layout/bProcess4"/>
    <dgm:cxn modelId="{41D2FA9E-999E-4506-BCD9-578DDD940BC7}" type="presParOf" srcId="{FAC68E21-90AB-4A37-AC75-C77B42BD29B7}" destId="{6C724B47-7E43-4D33-8997-7C1F919EE848}" srcOrd="12" destOrd="0" presId="urn:microsoft.com/office/officeart/2005/8/layout/bProcess4"/>
    <dgm:cxn modelId="{9A1C2560-B638-4549-B8B5-89413654BC7F}" type="presParOf" srcId="{6C724B47-7E43-4D33-8997-7C1F919EE848}" destId="{88C00453-40EA-44D1-B16F-2EF9B68F033D}" srcOrd="0" destOrd="0" presId="urn:microsoft.com/office/officeart/2005/8/layout/bProcess4"/>
    <dgm:cxn modelId="{C2883BB7-52E9-4F0D-8055-295BBAC6074B}" type="presParOf" srcId="{6C724B47-7E43-4D33-8997-7C1F919EE848}" destId="{779B481F-5BDF-496C-8B4E-2646981F1CEA}" srcOrd="1" destOrd="0" presId="urn:microsoft.com/office/officeart/2005/8/layout/bProcess4"/>
    <dgm:cxn modelId="{D4413536-2A01-444C-ADD8-EDB64BF10022}" type="presParOf" srcId="{FAC68E21-90AB-4A37-AC75-C77B42BD29B7}" destId="{D39062AD-1311-4277-AF2A-6EB20C791F87}" srcOrd="13" destOrd="0" presId="urn:microsoft.com/office/officeart/2005/8/layout/bProcess4"/>
    <dgm:cxn modelId="{B665234E-5219-40EF-AC9C-E28BFD777F6C}" type="presParOf" srcId="{FAC68E21-90AB-4A37-AC75-C77B42BD29B7}" destId="{ABDBAE4C-7117-4428-A0E8-761EF462C472}" srcOrd="14" destOrd="0" presId="urn:microsoft.com/office/officeart/2005/8/layout/bProcess4"/>
    <dgm:cxn modelId="{F7738516-FCE5-4E67-BD99-071DD81BB93A}" type="presParOf" srcId="{ABDBAE4C-7117-4428-A0E8-761EF462C472}" destId="{58F2A995-CFCF-43D2-84D5-93FFE47F6DD3}" srcOrd="0" destOrd="0" presId="urn:microsoft.com/office/officeart/2005/8/layout/bProcess4"/>
    <dgm:cxn modelId="{EBA2EA1D-9234-46AA-93AD-5F6E87FE4611}" type="presParOf" srcId="{ABDBAE4C-7117-4428-A0E8-761EF462C472}" destId="{EE8B3478-CB79-4137-AB7C-6910DA7626C8}" srcOrd="1" destOrd="0" presId="urn:microsoft.com/office/officeart/2005/8/layout/bProcess4"/>
    <dgm:cxn modelId="{1DA0714D-CFEF-40AB-8B24-EBFCB650F7DC}" type="presParOf" srcId="{FAC68E21-90AB-4A37-AC75-C77B42BD29B7}" destId="{936D9708-EE5B-44BB-B91D-A400661169F2}" srcOrd="15" destOrd="0" presId="urn:microsoft.com/office/officeart/2005/8/layout/bProcess4"/>
    <dgm:cxn modelId="{31118E43-C502-4A41-BFCC-2D2E8AF188E4}" type="presParOf" srcId="{FAC68E21-90AB-4A37-AC75-C77B42BD29B7}" destId="{E83F21A5-B071-4176-9FE7-1D64884655BA}" srcOrd="16" destOrd="0" presId="urn:microsoft.com/office/officeart/2005/8/layout/bProcess4"/>
    <dgm:cxn modelId="{6375D274-DBF2-4623-983E-84FF7A7948C4}" type="presParOf" srcId="{E83F21A5-B071-4176-9FE7-1D64884655BA}" destId="{6F234BFD-5A78-43F2-9560-1AFD9C5BA8F9}" srcOrd="0" destOrd="0" presId="urn:microsoft.com/office/officeart/2005/8/layout/bProcess4"/>
    <dgm:cxn modelId="{B47018D2-6BA3-42ED-890D-F6BAD3CEB397}" type="presParOf" srcId="{E83F21A5-B071-4176-9FE7-1D64884655BA}" destId="{BF010448-D5CA-4BAC-BE27-68150A711F99}" srcOrd="1" destOrd="0" presId="urn:microsoft.com/office/officeart/2005/8/layout/b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A5059B5-6A83-F642-9CD7-AAE8D7FE4578}" type="doc">
      <dgm:prSet loTypeId="urn:microsoft.com/office/officeart/2005/8/layout/venn2" loCatId="" qsTypeId="urn:microsoft.com/office/officeart/2005/8/quickstyle/simple5" qsCatId="simple" csTypeId="urn:microsoft.com/office/officeart/2005/8/colors/accent1_2" csCatId="accent1" phldr="1"/>
      <dgm:spPr/>
      <dgm:t>
        <a:bodyPr/>
        <a:lstStyle/>
        <a:p>
          <a:endParaRPr lang="zh-CN" altLang="en-US"/>
        </a:p>
      </dgm:t>
    </dgm:pt>
    <dgm:pt modelId="{431CB94B-FF0D-F447-BA8B-32035F386C10}">
      <dgm:prSet phldrT="[文本]"/>
      <dgm:spPr/>
      <dgm:t>
        <a:bodyPr/>
        <a:lstStyle/>
        <a:p>
          <a:r>
            <a:rPr lang="en-US" altLang="zh-CN" dirty="0"/>
            <a:t>D</a:t>
          </a:r>
          <a:endParaRPr lang="zh-CN" altLang="en-US" dirty="0"/>
        </a:p>
      </dgm:t>
    </dgm:pt>
    <dgm:pt modelId="{B4E4FCC5-D40C-D44C-BBC7-87F2A4434712}" type="parTrans" cxnId="{0E71866A-8363-D247-91A9-A54D8B4AB031}">
      <dgm:prSet/>
      <dgm:spPr/>
      <dgm:t>
        <a:bodyPr/>
        <a:lstStyle/>
        <a:p>
          <a:endParaRPr lang="zh-CN" altLang="en-US"/>
        </a:p>
      </dgm:t>
    </dgm:pt>
    <dgm:pt modelId="{0C966286-B337-0549-A65F-D1974CDF73D6}" type="sibTrans" cxnId="{0E71866A-8363-D247-91A9-A54D8B4AB031}">
      <dgm:prSet/>
      <dgm:spPr/>
      <dgm:t>
        <a:bodyPr/>
        <a:lstStyle/>
        <a:p>
          <a:endParaRPr lang="zh-CN" altLang="en-US"/>
        </a:p>
      </dgm:t>
    </dgm:pt>
    <dgm:pt modelId="{8F844D67-0133-704D-ACC8-1DA8F4B68480}">
      <dgm:prSet phldrT="[文本]"/>
      <dgm:spPr/>
      <dgm:t>
        <a:bodyPr/>
        <a:lstStyle/>
        <a:p>
          <a:r>
            <a:rPr lang="en-US" altLang="zh-CN" dirty="0"/>
            <a:t>C</a:t>
          </a:r>
          <a:endParaRPr lang="zh-CN" altLang="en-US" dirty="0"/>
        </a:p>
      </dgm:t>
    </dgm:pt>
    <dgm:pt modelId="{FD2B2281-320B-A74A-A3DB-CBAE72AD1F6D}" type="parTrans" cxnId="{42DDD6D6-A19F-1741-87FF-37A6143FE530}">
      <dgm:prSet/>
      <dgm:spPr/>
      <dgm:t>
        <a:bodyPr/>
        <a:lstStyle/>
        <a:p>
          <a:endParaRPr lang="zh-CN" altLang="en-US"/>
        </a:p>
      </dgm:t>
    </dgm:pt>
    <dgm:pt modelId="{F3D51A8D-0718-6645-9346-20F553693F8A}" type="sibTrans" cxnId="{42DDD6D6-A19F-1741-87FF-37A6143FE530}">
      <dgm:prSet/>
      <dgm:spPr/>
      <dgm:t>
        <a:bodyPr/>
        <a:lstStyle/>
        <a:p>
          <a:endParaRPr lang="zh-CN" altLang="en-US"/>
        </a:p>
      </dgm:t>
    </dgm:pt>
    <dgm:pt modelId="{2DB2B0DE-9389-BC4B-9D83-9904B78B9ECB}">
      <dgm:prSet phldrT="[文本]"/>
      <dgm:spPr/>
      <dgm:t>
        <a:bodyPr/>
        <a:lstStyle/>
        <a:p>
          <a:r>
            <a:rPr lang="en-US" altLang="zh-CN" dirty="0"/>
            <a:t>B</a:t>
          </a:r>
          <a:endParaRPr lang="zh-CN" altLang="en-US" dirty="0"/>
        </a:p>
      </dgm:t>
    </dgm:pt>
    <dgm:pt modelId="{2F473F22-C19F-2646-9DE4-55A5DCA7A07C}" type="parTrans" cxnId="{60C22AAE-947A-A041-98FC-E3F7144DC5DC}">
      <dgm:prSet/>
      <dgm:spPr/>
      <dgm:t>
        <a:bodyPr/>
        <a:lstStyle/>
        <a:p>
          <a:endParaRPr lang="zh-CN" altLang="en-US"/>
        </a:p>
      </dgm:t>
    </dgm:pt>
    <dgm:pt modelId="{D9BA8521-F2BD-A040-93D6-2EF923763E5B}" type="sibTrans" cxnId="{60C22AAE-947A-A041-98FC-E3F7144DC5DC}">
      <dgm:prSet/>
      <dgm:spPr/>
      <dgm:t>
        <a:bodyPr/>
        <a:lstStyle/>
        <a:p>
          <a:endParaRPr lang="zh-CN" altLang="en-US"/>
        </a:p>
      </dgm:t>
    </dgm:pt>
    <dgm:pt modelId="{12C28842-DEAA-0D48-83BF-8D030AAB9780}">
      <dgm:prSet phldrT="[文本]"/>
      <dgm:spPr/>
      <dgm:t>
        <a:bodyPr/>
        <a:lstStyle/>
        <a:p>
          <a:r>
            <a:rPr lang="en-US" altLang="zh-CN" dirty="0"/>
            <a:t>A</a:t>
          </a:r>
          <a:endParaRPr lang="zh-CN" altLang="en-US" dirty="0"/>
        </a:p>
      </dgm:t>
    </dgm:pt>
    <dgm:pt modelId="{A0EBE517-20FB-724D-BA45-D0E23FD91B90}" type="parTrans" cxnId="{CB8409A8-2F13-E64C-966E-FC5C38F97D3C}">
      <dgm:prSet/>
      <dgm:spPr/>
      <dgm:t>
        <a:bodyPr/>
        <a:lstStyle/>
        <a:p>
          <a:endParaRPr lang="zh-CN" altLang="en-US"/>
        </a:p>
      </dgm:t>
    </dgm:pt>
    <dgm:pt modelId="{00ABE26E-CD1A-3348-B750-947B63C8B8E2}" type="sibTrans" cxnId="{CB8409A8-2F13-E64C-966E-FC5C38F97D3C}">
      <dgm:prSet/>
      <dgm:spPr/>
      <dgm:t>
        <a:bodyPr/>
        <a:lstStyle/>
        <a:p>
          <a:endParaRPr lang="zh-CN" altLang="en-US"/>
        </a:p>
      </dgm:t>
    </dgm:pt>
    <dgm:pt modelId="{4CDA988C-1494-F74F-98D1-04D4FB5E7A2B}" type="pres">
      <dgm:prSet presAssocID="{9A5059B5-6A83-F642-9CD7-AAE8D7FE4578}" presName="Name0" presStyleCnt="0">
        <dgm:presLayoutVars>
          <dgm:chMax val="7"/>
          <dgm:resizeHandles val="exact"/>
        </dgm:presLayoutVars>
      </dgm:prSet>
      <dgm:spPr/>
    </dgm:pt>
    <dgm:pt modelId="{C194D14D-2E39-8C4C-A1D8-3EA7CD482A13}" type="pres">
      <dgm:prSet presAssocID="{9A5059B5-6A83-F642-9CD7-AAE8D7FE4578}" presName="comp1" presStyleCnt="0"/>
      <dgm:spPr/>
    </dgm:pt>
    <dgm:pt modelId="{91F317C5-B033-DC42-B290-DCF54F6A4EDC}" type="pres">
      <dgm:prSet presAssocID="{9A5059B5-6A83-F642-9CD7-AAE8D7FE4578}" presName="circle1" presStyleLbl="node1" presStyleIdx="0" presStyleCnt="4"/>
      <dgm:spPr/>
    </dgm:pt>
    <dgm:pt modelId="{9E9E238A-D0A9-1144-A38D-BEC88E2C9D6E}" type="pres">
      <dgm:prSet presAssocID="{9A5059B5-6A83-F642-9CD7-AAE8D7FE4578}" presName="c1text" presStyleLbl="node1" presStyleIdx="0" presStyleCnt="4">
        <dgm:presLayoutVars>
          <dgm:bulletEnabled val="1"/>
        </dgm:presLayoutVars>
      </dgm:prSet>
      <dgm:spPr/>
    </dgm:pt>
    <dgm:pt modelId="{EA611C60-EED4-EA4D-922D-72A467D0F7E7}" type="pres">
      <dgm:prSet presAssocID="{9A5059B5-6A83-F642-9CD7-AAE8D7FE4578}" presName="comp2" presStyleCnt="0"/>
      <dgm:spPr/>
    </dgm:pt>
    <dgm:pt modelId="{BCAAD5A6-E711-CB4E-9B18-E363E60E7C93}" type="pres">
      <dgm:prSet presAssocID="{9A5059B5-6A83-F642-9CD7-AAE8D7FE4578}" presName="circle2" presStyleLbl="node1" presStyleIdx="1" presStyleCnt="4"/>
      <dgm:spPr/>
    </dgm:pt>
    <dgm:pt modelId="{D63D120E-E6D4-A140-98C6-4A8E5A442968}" type="pres">
      <dgm:prSet presAssocID="{9A5059B5-6A83-F642-9CD7-AAE8D7FE4578}" presName="c2text" presStyleLbl="node1" presStyleIdx="1" presStyleCnt="4">
        <dgm:presLayoutVars>
          <dgm:bulletEnabled val="1"/>
        </dgm:presLayoutVars>
      </dgm:prSet>
      <dgm:spPr/>
    </dgm:pt>
    <dgm:pt modelId="{BE261E33-9D00-3B44-9E58-89A641B0E7F9}" type="pres">
      <dgm:prSet presAssocID="{9A5059B5-6A83-F642-9CD7-AAE8D7FE4578}" presName="comp3" presStyleCnt="0"/>
      <dgm:spPr/>
    </dgm:pt>
    <dgm:pt modelId="{867178C6-E204-4440-BCDB-6AA783498643}" type="pres">
      <dgm:prSet presAssocID="{9A5059B5-6A83-F642-9CD7-AAE8D7FE4578}" presName="circle3" presStyleLbl="node1" presStyleIdx="2" presStyleCnt="4"/>
      <dgm:spPr/>
    </dgm:pt>
    <dgm:pt modelId="{4FBDE945-513D-744B-BC09-EACBF4A50E2B}" type="pres">
      <dgm:prSet presAssocID="{9A5059B5-6A83-F642-9CD7-AAE8D7FE4578}" presName="c3text" presStyleLbl="node1" presStyleIdx="2" presStyleCnt="4">
        <dgm:presLayoutVars>
          <dgm:bulletEnabled val="1"/>
        </dgm:presLayoutVars>
      </dgm:prSet>
      <dgm:spPr/>
    </dgm:pt>
    <dgm:pt modelId="{C684F8F3-072B-E54B-AE91-ECF309545DDC}" type="pres">
      <dgm:prSet presAssocID="{9A5059B5-6A83-F642-9CD7-AAE8D7FE4578}" presName="comp4" presStyleCnt="0"/>
      <dgm:spPr/>
    </dgm:pt>
    <dgm:pt modelId="{1BBF31EA-0AAD-4E45-9212-CCC04251FC3D}" type="pres">
      <dgm:prSet presAssocID="{9A5059B5-6A83-F642-9CD7-AAE8D7FE4578}" presName="circle4" presStyleLbl="node1" presStyleIdx="3" presStyleCnt="4"/>
      <dgm:spPr/>
    </dgm:pt>
    <dgm:pt modelId="{9AC01A2F-40DE-B042-B469-787651373759}" type="pres">
      <dgm:prSet presAssocID="{9A5059B5-6A83-F642-9CD7-AAE8D7FE4578}" presName="c4text" presStyleLbl="node1" presStyleIdx="3" presStyleCnt="4">
        <dgm:presLayoutVars>
          <dgm:bulletEnabled val="1"/>
        </dgm:presLayoutVars>
      </dgm:prSet>
      <dgm:spPr/>
    </dgm:pt>
  </dgm:ptLst>
  <dgm:cxnLst>
    <dgm:cxn modelId="{EE7F0706-4DF3-774D-8978-88B4CFC375E7}" type="presOf" srcId="{12C28842-DEAA-0D48-83BF-8D030AAB9780}" destId="{1BBF31EA-0AAD-4E45-9212-CCC04251FC3D}" srcOrd="0" destOrd="0" presId="urn:microsoft.com/office/officeart/2005/8/layout/venn2"/>
    <dgm:cxn modelId="{1897D608-9E50-C548-8FCF-83103B12F51B}" type="presOf" srcId="{2DB2B0DE-9389-BC4B-9D83-9904B78B9ECB}" destId="{867178C6-E204-4440-BCDB-6AA783498643}" srcOrd="0" destOrd="0" presId="urn:microsoft.com/office/officeart/2005/8/layout/venn2"/>
    <dgm:cxn modelId="{5E46D312-E58D-1C4C-974E-B6880F5A81E9}" type="presOf" srcId="{8F844D67-0133-704D-ACC8-1DA8F4B68480}" destId="{BCAAD5A6-E711-CB4E-9B18-E363E60E7C93}" srcOrd="0" destOrd="0" presId="urn:microsoft.com/office/officeart/2005/8/layout/venn2"/>
    <dgm:cxn modelId="{C03E9C1A-8658-FA4D-BB3C-2382953845FB}" type="presOf" srcId="{12C28842-DEAA-0D48-83BF-8D030AAB9780}" destId="{9AC01A2F-40DE-B042-B469-787651373759}" srcOrd="1" destOrd="0" presId="urn:microsoft.com/office/officeart/2005/8/layout/venn2"/>
    <dgm:cxn modelId="{694A954A-A57A-594D-BD96-FA3573D02EA5}" type="presOf" srcId="{2DB2B0DE-9389-BC4B-9D83-9904B78B9ECB}" destId="{4FBDE945-513D-744B-BC09-EACBF4A50E2B}" srcOrd="1" destOrd="0" presId="urn:microsoft.com/office/officeart/2005/8/layout/venn2"/>
    <dgm:cxn modelId="{0E71866A-8363-D247-91A9-A54D8B4AB031}" srcId="{9A5059B5-6A83-F642-9CD7-AAE8D7FE4578}" destId="{431CB94B-FF0D-F447-BA8B-32035F386C10}" srcOrd="0" destOrd="0" parTransId="{B4E4FCC5-D40C-D44C-BBC7-87F2A4434712}" sibTransId="{0C966286-B337-0549-A65F-D1974CDF73D6}"/>
    <dgm:cxn modelId="{8AB54D7C-549B-9C47-BEFE-F17ADFADACC6}" type="presOf" srcId="{9A5059B5-6A83-F642-9CD7-AAE8D7FE4578}" destId="{4CDA988C-1494-F74F-98D1-04D4FB5E7A2B}" srcOrd="0" destOrd="0" presId="urn:microsoft.com/office/officeart/2005/8/layout/venn2"/>
    <dgm:cxn modelId="{976EEA96-4013-0D48-8E34-8DA3B72BEDB9}" type="presOf" srcId="{431CB94B-FF0D-F447-BA8B-32035F386C10}" destId="{91F317C5-B033-DC42-B290-DCF54F6A4EDC}" srcOrd="0" destOrd="0" presId="urn:microsoft.com/office/officeart/2005/8/layout/venn2"/>
    <dgm:cxn modelId="{CB8409A8-2F13-E64C-966E-FC5C38F97D3C}" srcId="{9A5059B5-6A83-F642-9CD7-AAE8D7FE4578}" destId="{12C28842-DEAA-0D48-83BF-8D030AAB9780}" srcOrd="3" destOrd="0" parTransId="{A0EBE517-20FB-724D-BA45-D0E23FD91B90}" sibTransId="{00ABE26E-CD1A-3348-B750-947B63C8B8E2}"/>
    <dgm:cxn modelId="{60C22AAE-947A-A041-98FC-E3F7144DC5DC}" srcId="{9A5059B5-6A83-F642-9CD7-AAE8D7FE4578}" destId="{2DB2B0DE-9389-BC4B-9D83-9904B78B9ECB}" srcOrd="2" destOrd="0" parTransId="{2F473F22-C19F-2646-9DE4-55A5DCA7A07C}" sibTransId="{D9BA8521-F2BD-A040-93D6-2EF923763E5B}"/>
    <dgm:cxn modelId="{98712AB6-FD08-A84E-B784-9042FB23FA34}" type="presOf" srcId="{431CB94B-FF0D-F447-BA8B-32035F386C10}" destId="{9E9E238A-D0A9-1144-A38D-BEC88E2C9D6E}" srcOrd="1" destOrd="0" presId="urn:microsoft.com/office/officeart/2005/8/layout/venn2"/>
    <dgm:cxn modelId="{F8EC36D3-74C8-6B4A-9631-3BE39FB68AA5}" type="presOf" srcId="{8F844D67-0133-704D-ACC8-1DA8F4B68480}" destId="{D63D120E-E6D4-A140-98C6-4A8E5A442968}" srcOrd="1" destOrd="0" presId="urn:microsoft.com/office/officeart/2005/8/layout/venn2"/>
    <dgm:cxn modelId="{42DDD6D6-A19F-1741-87FF-37A6143FE530}" srcId="{9A5059B5-6A83-F642-9CD7-AAE8D7FE4578}" destId="{8F844D67-0133-704D-ACC8-1DA8F4B68480}" srcOrd="1" destOrd="0" parTransId="{FD2B2281-320B-A74A-A3DB-CBAE72AD1F6D}" sibTransId="{F3D51A8D-0718-6645-9346-20F553693F8A}"/>
    <dgm:cxn modelId="{91C96642-1544-804F-9E2B-613483153C5A}" type="presParOf" srcId="{4CDA988C-1494-F74F-98D1-04D4FB5E7A2B}" destId="{C194D14D-2E39-8C4C-A1D8-3EA7CD482A13}" srcOrd="0" destOrd="0" presId="urn:microsoft.com/office/officeart/2005/8/layout/venn2"/>
    <dgm:cxn modelId="{1B5C5B84-A173-1542-BC43-442DD9117616}" type="presParOf" srcId="{C194D14D-2E39-8C4C-A1D8-3EA7CD482A13}" destId="{91F317C5-B033-DC42-B290-DCF54F6A4EDC}" srcOrd="0" destOrd="0" presId="urn:microsoft.com/office/officeart/2005/8/layout/venn2"/>
    <dgm:cxn modelId="{E7AB45B9-0453-B840-8D56-CEAE69DAACC6}" type="presParOf" srcId="{C194D14D-2E39-8C4C-A1D8-3EA7CD482A13}" destId="{9E9E238A-D0A9-1144-A38D-BEC88E2C9D6E}" srcOrd="1" destOrd="0" presId="urn:microsoft.com/office/officeart/2005/8/layout/venn2"/>
    <dgm:cxn modelId="{DC66B024-BD94-E94C-B3BB-A1DC3D27E9A7}" type="presParOf" srcId="{4CDA988C-1494-F74F-98D1-04D4FB5E7A2B}" destId="{EA611C60-EED4-EA4D-922D-72A467D0F7E7}" srcOrd="1" destOrd="0" presId="urn:microsoft.com/office/officeart/2005/8/layout/venn2"/>
    <dgm:cxn modelId="{DA112CA6-2485-AC48-B2DA-D78DEED1126A}" type="presParOf" srcId="{EA611C60-EED4-EA4D-922D-72A467D0F7E7}" destId="{BCAAD5A6-E711-CB4E-9B18-E363E60E7C93}" srcOrd="0" destOrd="0" presId="urn:microsoft.com/office/officeart/2005/8/layout/venn2"/>
    <dgm:cxn modelId="{6426F356-910A-AF40-8873-75AD5FEE429C}" type="presParOf" srcId="{EA611C60-EED4-EA4D-922D-72A467D0F7E7}" destId="{D63D120E-E6D4-A140-98C6-4A8E5A442968}" srcOrd="1" destOrd="0" presId="urn:microsoft.com/office/officeart/2005/8/layout/venn2"/>
    <dgm:cxn modelId="{F5053BA5-125E-D440-8F75-A4EA3CFE10E2}" type="presParOf" srcId="{4CDA988C-1494-F74F-98D1-04D4FB5E7A2B}" destId="{BE261E33-9D00-3B44-9E58-89A641B0E7F9}" srcOrd="2" destOrd="0" presId="urn:microsoft.com/office/officeart/2005/8/layout/venn2"/>
    <dgm:cxn modelId="{47ED14E7-3A52-ED4F-8EB4-3DF3B4E99E1B}" type="presParOf" srcId="{BE261E33-9D00-3B44-9E58-89A641B0E7F9}" destId="{867178C6-E204-4440-BCDB-6AA783498643}" srcOrd="0" destOrd="0" presId="urn:microsoft.com/office/officeart/2005/8/layout/venn2"/>
    <dgm:cxn modelId="{151D1835-21D1-0F45-9618-B73B12B7F1FA}" type="presParOf" srcId="{BE261E33-9D00-3B44-9E58-89A641B0E7F9}" destId="{4FBDE945-513D-744B-BC09-EACBF4A50E2B}" srcOrd="1" destOrd="0" presId="urn:microsoft.com/office/officeart/2005/8/layout/venn2"/>
    <dgm:cxn modelId="{6145CACE-3B28-EF47-9DE0-83E35B29B132}" type="presParOf" srcId="{4CDA988C-1494-F74F-98D1-04D4FB5E7A2B}" destId="{C684F8F3-072B-E54B-AE91-ECF309545DDC}" srcOrd="3" destOrd="0" presId="urn:microsoft.com/office/officeart/2005/8/layout/venn2"/>
    <dgm:cxn modelId="{03BC2A1A-5D6F-0A49-B6DA-7D36C5BBAC13}" type="presParOf" srcId="{C684F8F3-072B-E54B-AE91-ECF309545DDC}" destId="{1BBF31EA-0AAD-4E45-9212-CCC04251FC3D}" srcOrd="0" destOrd="0" presId="urn:microsoft.com/office/officeart/2005/8/layout/venn2"/>
    <dgm:cxn modelId="{7E7D82F4-A77C-7746-AAE1-B4D742D86B49}" type="presParOf" srcId="{C684F8F3-072B-E54B-AE91-ECF309545DDC}" destId="{9AC01A2F-40DE-B042-B469-787651373759}" srcOrd="1" destOrd="0" presId="urn:microsoft.com/office/officeart/2005/8/layout/venn2"/>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1ED9CD7-0F7F-CF46-8CFE-139827C99528}" type="doc">
      <dgm:prSet loTypeId="urn:microsoft.com/office/officeart/2005/8/layout/matrix3" loCatId="" qsTypeId="urn:microsoft.com/office/officeart/2005/8/quickstyle/simple1" qsCatId="simple" csTypeId="urn:microsoft.com/office/officeart/2005/8/colors/accent1_2" csCatId="accent1" phldr="1"/>
      <dgm:spPr/>
      <dgm:t>
        <a:bodyPr/>
        <a:lstStyle/>
        <a:p>
          <a:endParaRPr lang="zh-CN" altLang="en-US"/>
        </a:p>
      </dgm:t>
    </dgm:pt>
    <dgm:pt modelId="{46B6E0B8-C068-8D4B-9F75-D41449C03BB5}">
      <dgm:prSet phldrT="[文本]"/>
      <dgm:spPr/>
      <dgm:t>
        <a:bodyPr/>
        <a:lstStyle/>
        <a:p>
          <a:r>
            <a:rPr lang="en-US" altLang="zh-CN" dirty="0"/>
            <a:t>A</a:t>
          </a:r>
          <a:endParaRPr lang="zh-CN" altLang="en-US" dirty="0"/>
        </a:p>
      </dgm:t>
    </dgm:pt>
    <dgm:pt modelId="{8A42C253-C88B-5742-8365-6CE6BB757FF8}" type="parTrans" cxnId="{12E8D1CC-1F90-D34E-A053-B0C145D3F7E2}">
      <dgm:prSet/>
      <dgm:spPr/>
      <dgm:t>
        <a:bodyPr/>
        <a:lstStyle/>
        <a:p>
          <a:endParaRPr lang="zh-CN" altLang="en-US"/>
        </a:p>
      </dgm:t>
    </dgm:pt>
    <dgm:pt modelId="{21368690-FE4F-A342-BDD2-7820B0874E47}" type="sibTrans" cxnId="{12E8D1CC-1F90-D34E-A053-B0C145D3F7E2}">
      <dgm:prSet/>
      <dgm:spPr/>
      <dgm:t>
        <a:bodyPr/>
        <a:lstStyle/>
        <a:p>
          <a:endParaRPr lang="zh-CN" altLang="en-US"/>
        </a:p>
      </dgm:t>
    </dgm:pt>
    <dgm:pt modelId="{6F9F9DEA-0771-754E-93AE-C21B25A81D6E}">
      <dgm:prSet phldrT="[文本]"/>
      <dgm:spPr/>
      <dgm:t>
        <a:bodyPr/>
        <a:lstStyle/>
        <a:p>
          <a:r>
            <a:rPr lang="en-US" altLang="zh-CN" dirty="0"/>
            <a:t>B</a:t>
          </a:r>
          <a:endParaRPr lang="zh-CN" altLang="en-US" dirty="0"/>
        </a:p>
      </dgm:t>
    </dgm:pt>
    <dgm:pt modelId="{C2359E4B-3D20-FC46-99AC-542371015518}" type="parTrans" cxnId="{B9F8F0E8-D9F9-5F45-A2CA-7F087A25EA82}">
      <dgm:prSet/>
      <dgm:spPr/>
      <dgm:t>
        <a:bodyPr/>
        <a:lstStyle/>
        <a:p>
          <a:endParaRPr lang="zh-CN" altLang="en-US"/>
        </a:p>
      </dgm:t>
    </dgm:pt>
    <dgm:pt modelId="{05A5DFF1-C299-FC40-9E1B-2B0026668A48}" type="sibTrans" cxnId="{B9F8F0E8-D9F9-5F45-A2CA-7F087A25EA82}">
      <dgm:prSet/>
      <dgm:spPr/>
      <dgm:t>
        <a:bodyPr/>
        <a:lstStyle/>
        <a:p>
          <a:endParaRPr lang="zh-CN" altLang="en-US"/>
        </a:p>
      </dgm:t>
    </dgm:pt>
    <dgm:pt modelId="{0AC7B266-B425-8748-9A87-2246D621CFB5}">
      <dgm:prSet phldrT="[文本]"/>
      <dgm:spPr/>
      <dgm:t>
        <a:bodyPr/>
        <a:lstStyle/>
        <a:p>
          <a:r>
            <a:rPr lang="en-US" altLang="zh-CN" dirty="0"/>
            <a:t>D</a:t>
          </a:r>
          <a:endParaRPr lang="zh-CN" altLang="en-US" dirty="0"/>
        </a:p>
      </dgm:t>
    </dgm:pt>
    <dgm:pt modelId="{86951155-F739-3D41-884F-5E99EA24A2FE}" type="parTrans" cxnId="{7979DA35-8DE5-1E40-9664-5A29D6BEA441}">
      <dgm:prSet/>
      <dgm:spPr/>
      <dgm:t>
        <a:bodyPr/>
        <a:lstStyle/>
        <a:p>
          <a:endParaRPr lang="zh-CN" altLang="en-US"/>
        </a:p>
      </dgm:t>
    </dgm:pt>
    <dgm:pt modelId="{DA6B9D57-230A-5E4E-851B-D1AB25B7A1A9}" type="sibTrans" cxnId="{7979DA35-8DE5-1E40-9664-5A29D6BEA441}">
      <dgm:prSet/>
      <dgm:spPr/>
      <dgm:t>
        <a:bodyPr/>
        <a:lstStyle/>
        <a:p>
          <a:endParaRPr lang="zh-CN" altLang="en-US"/>
        </a:p>
      </dgm:t>
    </dgm:pt>
    <dgm:pt modelId="{E59E5236-B11E-F943-AECD-95FF4119FD1F}">
      <dgm:prSet phldrT="[文本]"/>
      <dgm:spPr/>
      <dgm:t>
        <a:bodyPr/>
        <a:lstStyle/>
        <a:p>
          <a:r>
            <a:rPr lang="en-US" altLang="zh-CN" dirty="0"/>
            <a:t>C</a:t>
          </a:r>
          <a:endParaRPr lang="zh-CN" altLang="en-US" dirty="0"/>
        </a:p>
      </dgm:t>
    </dgm:pt>
    <dgm:pt modelId="{480BE7A7-CF95-F749-A4B1-F56DD5097424}" type="parTrans" cxnId="{A4B73FEB-EA98-0443-9A68-A1D4C782EBDD}">
      <dgm:prSet/>
      <dgm:spPr/>
      <dgm:t>
        <a:bodyPr/>
        <a:lstStyle/>
        <a:p>
          <a:endParaRPr lang="zh-CN" altLang="en-US"/>
        </a:p>
      </dgm:t>
    </dgm:pt>
    <dgm:pt modelId="{0E691308-2970-4B47-8A04-B58FEB2B7DA3}" type="sibTrans" cxnId="{A4B73FEB-EA98-0443-9A68-A1D4C782EBDD}">
      <dgm:prSet/>
      <dgm:spPr/>
      <dgm:t>
        <a:bodyPr/>
        <a:lstStyle/>
        <a:p>
          <a:endParaRPr lang="zh-CN" altLang="en-US"/>
        </a:p>
      </dgm:t>
    </dgm:pt>
    <dgm:pt modelId="{67AFC681-05A9-0745-B33C-041E1575DDAA}" type="pres">
      <dgm:prSet presAssocID="{71ED9CD7-0F7F-CF46-8CFE-139827C99528}" presName="matrix" presStyleCnt="0">
        <dgm:presLayoutVars>
          <dgm:chMax val="1"/>
          <dgm:dir/>
          <dgm:resizeHandles val="exact"/>
        </dgm:presLayoutVars>
      </dgm:prSet>
      <dgm:spPr/>
    </dgm:pt>
    <dgm:pt modelId="{51B1D54E-4EE0-0D41-876F-50BE8E72C013}" type="pres">
      <dgm:prSet presAssocID="{71ED9CD7-0F7F-CF46-8CFE-139827C99528}" presName="diamond" presStyleLbl="bgShp" presStyleIdx="0" presStyleCnt="1" custLinFactX="715" custLinFactY="21491" custLinFactNeighborX="100000" custLinFactNeighborY="100000"/>
      <dgm:spPr/>
    </dgm:pt>
    <dgm:pt modelId="{F9904673-DA2E-B945-8B98-6215E0C0F8EE}" type="pres">
      <dgm:prSet presAssocID="{71ED9CD7-0F7F-CF46-8CFE-139827C99528}" presName="quad1" presStyleLbl="node1" presStyleIdx="0" presStyleCnt="4">
        <dgm:presLayoutVars>
          <dgm:chMax val="0"/>
          <dgm:chPref val="0"/>
          <dgm:bulletEnabled val="1"/>
        </dgm:presLayoutVars>
      </dgm:prSet>
      <dgm:spPr/>
    </dgm:pt>
    <dgm:pt modelId="{83C2CA3D-5E74-A64F-9F9C-14468029263C}" type="pres">
      <dgm:prSet presAssocID="{71ED9CD7-0F7F-CF46-8CFE-139827C99528}" presName="quad2" presStyleLbl="node1" presStyleIdx="1" presStyleCnt="4">
        <dgm:presLayoutVars>
          <dgm:chMax val="0"/>
          <dgm:chPref val="0"/>
          <dgm:bulletEnabled val="1"/>
        </dgm:presLayoutVars>
      </dgm:prSet>
      <dgm:spPr/>
    </dgm:pt>
    <dgm:pt modelId="{5266F4E2-1AD5-1C46-B2B4-661D4F8833B2}" type="pres">
      <dgm:prSet presAssocID="{71ED9CD7-0F7F-CF46-8CFE-139827C99528}" presName="quad3" presStyleLbl="node1" presStyleIdx="2" presStyleCnt="4">
        <dgm:presLayoutVars>
          <dgm:chMax val="0"/>
          <dgm:chPref val="0"/>
          <dgm:bulletEnabled val="1"/>
        </dgm:presLayoutVars>
      </dgm:prSet>
      <dgm:spPr/>
    </dgm:pt>
    <dgm:pt modelId="{FCEB0063-232F-3A44-A258-941BE2B770D8}" type="pres">
      <dgm:prSet presAssocID="{71ED9CD7-0F7F-CF46-8CFE-139827C99528}" presName="quad4" presStyleLbl="node1" presStyleIdx="3" presStyleCnt="4">
        <dgm:presLayoutVars>
          <dgm:chMax val="0"/>
          <dgm:chPref val="0"/>
          <dgm:bulletEnabled val="1"/>
        </dgm:presLayoutVars>
      </dgm:prSet>
      <dgm:spPr/>
    </dgm:pt>
  </dgm:ptLst>
  <dgm:cxnLst>
    <dgm:cxn modelId="{1E5E4E0F-6274-9B4A-AE79-DD30E98243C8}" type="presOf" srcId="{71ED9CD7-0F7F-CF46-8CFE-139827C99528}" destId="{67AFC681-05A9-0745-B33C-041E1575DDAA}" srcOrd="0" destOrd="0" presId="urn:microsoft.com/office/officeart/2005/8/layout/matrix3"/>
    <dgm:cxn modelId="{7979DA35-8DE5-1E40-9664-5A29D6BEA441}" srcId="{71ED9CD7-0F7F-CF46-8CFE-139827C99528}" destId="{0AC7B266-B425-8748-9A87-2246D621CFB5}" srcOrd="2" destOrd="0" parTransId="{86951155-F739-3D41-884F-5E99EA24A2FE}" sibTransId="{DA6B9D57-230A-5E4E-851B-D1AB25B7A1A9}"/>
    <dgm:cxn modelId="{A7670B3A-126C-3F48-A9EF-544DA2DEF34E}" type="presOf" srcId="{6F9F9DEA-0771-754E-93AE-C21B25A81D6E}" destId="{83C2CA3D-5E74-A64F-9F9C-14468029263C}" srcOrd="0" destOrd="0" presId="urn:microsoft.com/office/officeart/2005/8/layout/matrix3"/>
    <dgm:cxn modelId="{87638053-4E66-7040-9B3D-0A107D302935}" type="presOf" srcId="{46B6E0B8-C068-8D4B-9F75-D41449C03BB5}" destId="{F9904673-DA2E-B945-8B98-6215E0C0F8EE}" srcOrd="0" destOrd="0" presId="urn:microsoft.com/office/officeart/2005/8/layout/matrix3"/>
    <dgm:cxn modelId="{DEE03182-A66E-DE45-8C62-0910CBBD3F4F}" type="presOf" srcId="{E59E5236-B11E-F943-AECD-95FF4119FD1F}" destId="{FCEB0063-232F-3A44-A258-941BE2B770D8}" srcOrd="0" destOrd="0" presId="urn:microsoft.com/office/officeart/2005/8/layout/matrix3"/>
    <dgm:cxn modelId="{50D2D69F-B4AB-A94F-BE5A-5A9A37D7F796}" type="presOf" srcId="{0AC7B266-B425-8748-9A87-2246D621CFB5}" destId="{5266F4E2-1AD5-1C46-B2B4-661D4F8833B2}" srcOrd="0" destOrd="0" presId="urn:microsoft.com/office/officeart/2005/8/layout/matrix3"/>
    <dgm:cxn modelId="{12E8D1CC-1F90-D34E-A053-B0C145D3F7E2}" srcId="{71ED9CD7-0F7F-CF46-8CFE-139827C99528}" destId="{46B6E0B8-C068-8D4B-9F75-D41449C03BB5}" srcOrd="0" destOrd="0" parTransId="{8A42C253-C88B-5742-8365-6CE6BB757FF8}" sibTransId="{21368690-FE4F-A342-BDD2-7820B0874E47}"/>
    <dgm:cxn modelId="{B9F8F0E8-D9F9-5F45-A2CA-7F087A25EA82}" srcId="{71ED9CD7-0F7F-CF46-8CFE-139827C99528}" destId="{6F9F9DEA-0771-754E-93AE-C21B25A81D6E}" srcOrd="1" destOrd="0" parTransId="{C2359E4B-3D20-FC46-99AC-542371015518}" sibTransId="{05A5DFF1-C299-FC40-9E1B-2B0026668A48}"/>
    <dgm:cxn modelId="{A4B73FEB-EA98-0443-9A68-A1D4C782EBDD}" srcId="{71ED9CD7-0F7F-CF46-8CFE-139827C99528}" destId="{E59E5236-B11E-F943-AECD-95FF4119FD1F}" srcOrd="3" destOrd="0" parTransId="{480BE7A7-CF95-F749-A4B1-F56DD5097424}" sibTransId="{0E691308-2970-4B47-8A04-B58FEB2B7DA3}"/>
    <dgm:cxn modelId="{958F6017-8012-0B4E-AC7F-43A7E3A2CE6C}" type="presParOf" srcId="{67AFC681-05A9-0745-B33C-041E1575DDAA}" destId="{51B1D54E-4EE0-0D41-876F-50BE8E72C013}" srcOrd="0" destOrd="0" presId="urn:microsoft.com/office/officeart/2005/8/layout/matrix3"/>
    <dgm:cxn modelId="{88BC7B56-4FBF-3942-AF53-4EC3493906AD}" type="presParOf" srcId="{67AFC681-05A9-0745-B33C-041E1575DDAA}" destId="{F9904673-DA2E-B945-8B98-6215E0C0F8EE}" srcOrd="1" destOrd="0" presId="urn:microsoft.com/office/officeart/2005/8/layout/matrix3"/>
    <dgm:cxn modelId="{3BB2F3DB-8963-8D43-9F41-382D8CC9D4DC}" type="presParOf" srcId="{67AFC681-05A9-0745-B33C-041E1575DDAA}" destId="{83C2CA3D-5E74-A64F-9F9C-14468029263C}" srcOrd="2" destOrd="0" presId="urn:microsoft.com/office/officeart/2005/8/layout/matrix3"/>
    <dgm:cxn modelId="{A6F12741-4AE6-EC42-8CAF-AA785A3F8467}" type="presParOf" srcId="{67AFC681-05A9-0745-B33C-041E1575DDAA}" destId="{5266F4E2-1AD5-1C46-B2B4-661D4F8833B2}" srcOrd="3" destOrd="0" presId="urn:microsoft.com/office/officeart/2005/8/layout/matrix3"/>
    <dgm:cxn modelId="{82D73B32-56D2-FB4D-A3C3-97BADC62D00D}" type="presParOf" srcId="{67AFC681-05A9-0745-B33C-041E1575DDAA}" destId="{FCEB0063-232F-3A44-A258-941BE2B770D8}" srcOrd="4" destOrd="0" presId="urn:microsoft.com/office/officeart/2005/8/layout/matrix3"/>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39F8591-3A48-904C-87C3-C40F79F54F40}" type="doc">
      <dgm:prSet loTypeId="urn:microsoft.com/office/officeart/2005/8/layout/pyramid4" loCatId="" qsTypeId="urn:microsoft.com/office/officeart/2005/8/quickstyle/simple1" qsCatId="simple" csTypeId="urn:microsoft.com/office/officeart/2005/8/colors/accent1_2" csCatId="accent1" phldr="1"/>
      <dgm:spPr/>
      <dgm:t>
        <a:bodyPr/>
        <a:lstStyle/>
        <a:p>
          <a:endParaRPr lang="zh-CN" altLang="en-US"/>
        </a:p>
      </dgm:t>
    </dgm:pt>
    <dgm:pt modelId="{AC07E78E-DE1D-5E4A-859D-F649E8D79C6E}">
      <dgm:prSet phldrT="[文本]"/>
      <dgm:spPr/>
      <dgm:t>
        <a:bodyPr/>
        <a:lstStyle/>
        <a:p>
          <a:r>
            <a:rPr lang="en-US" altLang="zh-CN" dirty="0"/>
            <a:t>A</a:t>
          </a:r>
          <a:endParaRPr lang="zh-CN" altLang="en-US" dirty="0"/>
        </a:p>
      </dgm:t>
    </dgm:pt>
    <dgm:pt modelId="{75CFB858-5B71-A44D-AE0F-96BC0E846039}" type="parTrans" cxnId="{388F3CBC-628C-E14B-8821-1FD83757B676}">
      <dgm:prSet/>
      <dgm:spPr/>
      <dgm:t>
        <a:bodyPr/>
        <a:lstStyle/>
        <a:p>
          <a:endParaRPr lang="zh-CN" altLang="en-US"/>
        </a:p>
      </dgm:t>
    </dgm:pt>
    <dgm:pt modelId="{0EA55DDA-AD40-AE46-AC83-A45CA758BC51}" type="sibTrans" cxnId="{388F3CBC-628C-E14B-8821-1FD83757B676}">
      <dgm:prSet/>
      <dgm:spPr/>
      <dgm:t>
        <a:bodyPr/>
        <a:lstStyle/>
        <a:p>
          <a:endParaRPr lang="zh-CN" altLang="en-US"/>
        </a:p>
      </dgm:t>
    </dgm:pt>
    <dgm:pt modelId="{F318CD19-93B2-6443-8D8D-FE54D286637D}">
      <dgm:prSet phldrT="[文本]"/>
      <dgm:spPr/>
      <dgm:t>
        <a:bodyPr/>
        <a:lstStyle/>
        <a:p>
          <a:r>
            <a:rPr lang="en-US" altLang="zh-CN" dirty="0"/>
            <a:t>C</a:t>
          </a:r>
          <a:endParaRPr lang="zh-CN" altLang="en-US" dirty="0"/>
        </a:p>
      </dgm:t>
    </dgm:pt>
    <dgm:pt modelId="{903CD603-DA18-4A43-B855-4273A74F87CA}" type="parTrans" cxnId="{07438C03-4657-C34B-80A8-3A12693F3D3C}">
      <dgm:prSet/>
      <dgm:spPr/>
      <dgm:t>
        <a:bodyPr/>
        <a:lstStyle/>
        <a:p>
          <a:endParaRPr lang="zh-CN" altLang="en-US"/>
        </a:p>
      </dgm:t>
    </dgm:pt>
    <dgm:pt modelId="{3EF07DB3-C1D6-6E44-A97D-4F9B3DEDD2B5}" type="sibTrans" cxnId="{07438C03-4657-C34B-80A8-3A12693F3D3C}">
      <dgm:prSet/>
      <dgm:spPr/>
      <dgm:t>
        <a:bodyPr/>
        <a:lstStyle/>
        <a:p>
          <a:endParaRPr lang="zh-CN" altLang="en-US"/>
        </a:p>
      </dgm:t>
    </dgm:pt>
    <dgm:pt modelId="{907D4600-610C-E347-8BD4-E26D43BE7089}">
      <dgm:prSet phldrT="[文本]"/>
      <dgm:spPr/>
      <dgm:t>
        <a:bodyPr/>
        <a:lstStyle/>
        <a:p>
          <a:r>
            <a:rPr lang="en-US" altLang="zh-CN" dirty="0"/>
            <a:t>B</a:t>
          </a:r>
          <a:endParaRPr lang="zh-CN" altLang="en-US" dirty="0"/>
        </a:p>
      </dgm:t>
    </dgm:pt>
    <dgm:pt modelId="{0D4BF18C-C19A-8346-BC7E-69777EF65D41}" type="parTrans" cxnId="{93057722-7D33-D144-ABA9-1AED7CE1AAFE}">
      <dgm:prSet/>
      <dgm:spPr/>
      <dgm:t>
        <a:bodyPr/>
        <a:lstStyle/>
        <a:p>
          <a:endParaRPr lang="zh-CN" altLang="en-US"/>
        </a:p>
      </dgm:t>
    </dgm:pt>
    <dgm:pt modelId="{DA2E9D3A-39DB-8746-8D5C-53E95FFB8C28}" type="sibTrans" cxnId="{93057722-7D33-D144-ABA9-1AED7CE1AAFE}">
      <dgm:prSet/>
      <dgm:spPr/>
      <dgm:t>
        <a:bodyPr/>
        <a:lstStyle/>
        <a:p>
          <a:endParaRPr lang="zh-CN" altLang="en-US"/>
        </a:p>
      </dgm:t>
    </dgm:pt>
    <dgm:pt modelId="{94CC09F7-33FD-DE46-8AF7-5FCD61C8F63D}">
      <dgm:prSet phldrT="[文本]"/>
      <dgm:spPr/>
      <dgm:t>
        <a:bodyPr/>
        <a:lstStyle/>
        <a:p>
          <a:r>
            <a:rPr lang="en-US" altLang="zh-CN" dirty="0"/>
            <a:t>D</a:t>
          </a:r>
          <a:endParaRPr lang="zh-CN" altLang="en-US" dirty="0"/>
        </a:p>
      </dgm:t>
    </dgm:pt>
    <dgm:pt modelId="{00999E60-E80C-6249-BE13-A10EE40645AD}" type="parTrans" cxnId="{D0457662-5887-A042-AE54-E62C8FE3FEAB}">
      <dgm:prSet/>
      <dgm:spPr/>
      <dgm:t>
        <a:bodyPr/>
        <a:lstStyle/>
        <a:p>
          <a:endParaRPr lang="zh-CN" altLang="en-US"/>
        </a:p>
      </dgm:t>
    </dgm:pt>
    <dgm:pt modelId="{31EF4E41-5F84-6340-A6D0-27FE0B0791A6}" type="sibTrans" cxnId="{D0457662-5887-A042-AE54-E62C8FE3FEAB}">
      <dgm:prSet/>
      <dgm:spPr/>
      <dgm:t>
        <a:bodyPr/>
        <a:lstStyle/>
        <a:p>
          <a:endParaRPr lang="zh-CN" altLang="en-US"/>
        </a:p>
      </dgm:t>
    </dgm:pt>
    <dgm:pt modelId="{BBC0F2B0-54A3-F544-A2DB-5F0AB9D80F12}" type="pres">
      <dgm:prSet presAssocID="{339F8591-3A48-904C-87C3-C40F79F54F40}" presName="compositeShape" presStyleCnt="0">
        <dgm:presLayoutVars>
          <dgm:chMax val="9"/>
          <dgm:dir/>
          <dgm:resizeHandles val="exact"/>
        </dgm:presLayoutVars>
      </dgm:prSet>
      <dgm:spPr/>
    </dgm:pt>
    <dgm:pt modelId="{D295A4B3-856F-7247-A8B3-85958F8E1480}" type="pres">
      <dgm:prSet presAssocID="{339F8591-3A48-904C-87C3-C40F79F54F40}" presName="triangle1" presStyleLbl="node1" presStyleIdx="0" presStyleCnt="4">
        <dgm:presLayoutVars>
          <dgm:bulletEnabled val="1"/>
        </dgm:presLayoutVars>
      </dgm:prSet>
      <dgm:spPr/>
    </dgm:pt>
    <dgm:pt modelId="{EBE55A90-BAD4-A444-B7F3-6396A0785D75}" type="pres">
      <dgm:prSet presAssocID="{339F8591-3A48-904C-87C3-C40F79F54F40}" presName="triangle2" presStyleLbl="node1" presStyleIdx="1" presStyleCnt="4">
        <dgm:presLayoutVars>
          <dgm:bulletEnabled val="1"/>
        </dgm:presLayoutVars>
      </dgm:prSet>
      <dgm:spPr/>
    </dgm:pt>
    <dgm:pt modelId="{F332C7A8-2BD4-A743-8DAB-5F35FB687B69}" type="pres">
      <dgm:prSet presAssocID="{339F8591-3A48-904C-87C3-C40F79F54F40}" presName="triangle3" presStyleLbl="node1" presStyleIdx="2" presStyleCnt="4">
        <dgm:presLayoutVars>
          <dgm:bulletEnabled val="1"/>
        </dgm:presLayoutVars>
      </dgm:prSet>
      <dgm:spPr/>
    </dgm:pt>
    <dgm:pt modelId="{38C8C94C-E6AC-F447-8EFB-B1A8B6FEAC1E}" type="pres">
      <dgm:prSet presAssocID="{339F8591-3A48-904C-87C3-C40F79F54F40}" presName="triangle4" presStyleLbl="node1" presStyleIdx="3" presStyleCnt="4">
        <dgm:presLayoutVars>
          <dgm:bulletEnabled val="1"/>
        </dgm:presLayoutVars>
      </dgm:prSet>
      <dgm:spPr/>
    </dgm:pt>
  </dgm:ptLst>
  <dgm:cxnLst>
    <dgm:cxn modelId="{07438C03-4657-C34B-80A8-3A12693F3D3C}" srcId="{339F8591-3A48-904C-87C3-C40F79F54F40}" destId="{F318CD19-93B2-6443-8D8D-FE54D286637D}" srcOrd="1" destOrd="0" parTransId="{903CD603-DA18-4A43-B855-4273A74F87CA}" sibTransId="{3EF07DB3-C1D6-6E44-A97D-4F9B3DEDD2B5}"/>
    <dgm:cxn modelId="{AB085A1B-FF14-AD41-9F6A-19C5FE849A16}" type="presOf" srcId="{F318CD19-93B2-6443-8D8D-FE54D286637D}" destId="{EBE55A90-BAD4-A444-B7F3-6396A0785D75}" srcOrd="0" destOrd="0" presId="urn:microsoft.com/office/officeart/2005/8/layout/pyramid4"/>
    <dgm:cxn modelId="{93057722-7D33-D144-ABA9-1AED7CE1AAFE}" srcId="{339F8591-3A48-904C-87C3-C40F79F54F40}" destId="{907D4600-610C-E347-8BD4-E26D43BE7089}" srcOrd="2" destOrd="0" parTransId="{0D4BF18C-C19A-8346-BC7E-69777EF65D41}" sibTransId="{DA2E9D3A-39DB-8746-8D5C-53E95FFB8C28}"/>
    <dgm:cxn modelId="{D8A75E5C-CB5C-0B4C-8A64-8554D322ADBE}" type="presOf" srcId="{907D4600-610C-E347-8BD4-E26D43BE7089}" destId="{F332C7A8-2BD4-A743-8DAB-5F35FB687B69}" srcOrd="0" destOrd="0" presId="urn:microsoft.com/office/officeart/2005/8/layout/pyramid4"/>
    <dgm:cxn modelId="{D0457662-5887-A042-AE54-E62C8FE3FEAB}" srcId="{339F8591-3A48-904C-87C3-C40F79F54F40}" destId="{94CC09F7-33FD-DE46-8AF7-5FCD61C8F63D}" srcOrd="3" destOrd="0" parTransId="{00999E60-E80C-6249-BE13-A10EE40645AD}" sibTransId="{31EF4E41-5F84-6340-A6D0-27FE0B0791A6}"/>
    <dgm:cxn modelId="{A06FC067-7095-FE4D-9A88-AE2F975CA784}" type="presOf" srcId="{339F8591-3A48-904C-87C3-C40F79F54F40}" destId="{BBC0F2B0-54A3-F544-A2DB-5F0AB9D80F12}" srcOrd="0" destOrd="0" presId="urn:microsoft.com/office/officeart/2005/8/layout/pyramid4"/>
    <dgm:cxn modelId="{388F3CBC-628C-E14B-8821-1FD83757B676}" srcId="{339F8591-3A48-904C-87C3-C40F79F54F40}" destId="{AC07E78E-DE1D-5E4A-859D-F649E8D79C6E}" srcOrd="0" destOrd="0" parTransId="{75CFB858-5B71-A44D-AE0F-96BC0E846039}" sibTransId="{0EA55DDA-AD40-AE46-AC83-A45CA758BC51}"/>
    <dgm:cxn modelId="{534AE3D1-C18E-E843-8E65-1B39EB933C5A}" type="presOf" srcId="{94CC09F7-33FD-DE46-8AF7-5FCD61C8F63D}" destId="{38C8C94C-E6AC-F447-8EFB-B1A8B6FEAC1E}" srcOrd="0" destOrd="0" presId="urn:microsoft.com/office/officeart/2005/8/layout/pyramid4"/>
    <dgm:cxn modelId="{885F62E9-6954-A842-A336-40A827023E67}" type="presOf" srcId="{AC07E78E-DE1D-5E4A-859D-F649E8D79C6E}" destId="{D295A4B3-856F-7247-A8B3-85958F8E1480}" srcOrd="0" destOrd="0" presId="urn:microsoft.com/office/officeart/2005/8/layout/pyramid4"/>
    <dgm:cxn modelId="{663D1E67-20FD-AA46-9F37-F2311B73251A}" type="presParOf" srcId="{BBC0F2B0-54A3-F544-A2DB-5F0AB9D80F12}" destId="{D295A4B3-856F-7247-A8B3-85958F8E1480}" srcOrd="0" destOrd="0" presId="urn:microsoft.com/office/officeart/2005/8/layout/pyramid4"/>
    <dgm:cxn modelId="{2C0D3411-1004-1F44-B519-937AEF757D3B}" type="presParOf" srcId="{BBC0F2B0-54A3-F544-A2DB-5F0AB9D80F12}" destId="{EBE55A90-BAD4-A444-B7F3-6396A0785D75}" srcOrd="1" destOrd="0" presId="urn:microsoft.com/office/officeart/2005/8/layout/pyramid4"/>
    <dgm:cxn modelId="{8ED9A48B-4563-0B4E-B2CD-CC2DD53A08F0}" type="presParOf" srcId="{BBC0F2B0-54A3-F544-A2DB-5F0AB9D80F12}" destId="{F332C7A8-2BD4-A743-8DAB-5F35FB687B69}" srcOrd="2" destOrd="0" presId="urn:microsoft.com/office/officeart/2005/8/layout/pyramid4"/>
    <dgm:cxn modelId="{E3A8CBA2-EE89-1F44-8908-4ABFF2AA1861}" type="presParOf" srcId="{BBC0F2B0-54A3-F544-A2DB-5F0AB9D80F12}" destId="{38C8C94C-E6AC-F447-8EFB-B1A8B6FEAC1E}" srcOrd="3" destOrd="0" presId="urn:microsoft.com/office/officeart/2005/8/layout/pyramid4"/>
  </dgm:cxnLst>
  <dgm:bg/>
  <dgm:whole/>
  <dgm:extLst>
    <a:ext uri="http://schemas.microsoft.com/office/drawing/2008/diagram">
      <dsp:dataModelExt xmlns:dsp="http://schemas.microsoft.com/office/drawing/2008/diagram" relId="rId5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1DEE5C2-7417-3B45-9BB3-66C16B3B89AF}" type="doc">
      <dgm:prSet loTypeId="urn:microsoft.com/office/officeart/2005/8/layout/arrow3" loCatId="" qsTypeId="urn:microsoft.com/office/officeart/2005/8/quickstyle/simple1" qsCatId="simple" csTypeId="urn:microsoft.com/office/officeart/2005/8/colors/accent1_2" csCatId="accent1" phldr="1"/>
      <dgm:spPr/>
      <dgm:t>
        <a:bodyPr/>
        <a:lstStyle/>
        <a:p>
          <a:endParaRPr lang="zh-CN" altLang="en-US"/>
        </a:p>
      </dgm:t>
    </dgm:pt>
    <dgm:pt modelId="{BC0A5B38-44BD-3D41-B9AA-F5921B797F4A}">
      <dgm:prSet phldrT="[文本]"/>
      <dgm:spPr/>
      <dgm:t>
        <a:bodyPr/>
        <a:lstStyle/>
        <a:p>
          <a:r>
            <a:rPr lang="en-US" altLang="zh-CN" dirty="0"/>
            <a:t>A</a:t>
          </a:r>
          <a:endParaRPr lang="zh-CN" altLang="en-US" dirty="0"/>
        </a:p>
      </dgm:t>
    </dgm:pt>
    <dgm:pt modelId="{DCC0F31C-C204-D648-A678-04EC024578FA}" type="parTrans" cxnId="{EC6B323C-0EAF-4B4C-89FE-430E50CC5983}">
      <dgm:prSet/>
      <dgm:spPr/>
      <dgm:t>
        <a:bodyPr/>
        <a:lstStyle/>
        <a:p>
          <a:endParaRPr lang="zh-CN" altLang="en-US"/>
        </a:p>
      </dgm:t>
    </dgm:pt>
    <dgm:pt modelId="{D921FD40-D223-B741-AE8E-5CF0AA77BEA5}" type="sibTrans" cxnId="{EC6B323C-0EAF-4B4C-89FE-430E50CC5983}">
      <dgm:prSet/>
      <dgm:spPr/>
      <dgm:t>
        <a:bodyPr/>
        <a:lstStyle/>
        <a:p>
          <a:endParaRPr lang="zh-CN" altLang="en-US"/>
        </a:p>
      </dgm:t>
    </dgm:pt>
    <dgm:pt modelId="{2FD4DDAE-C7BB-7748-AEE3-ED639186AEBB}">
      <dgm:prSet phldrT="[文本]"/>
      <dgm:spPr/>
      <dgm:t>
        <a:bodyPr/>
        <a:lstStyle/>
        <a:p>
          <a:r>
            <a:rPr lang="en-US" altLang="zh-CN" dirty="0"/>
            <a:t>B</a:t>
          </a:r>
          <a:endParaRPr lang="zh-CN" altLang="en-US" dirty="0"/>
        </a:p>
      </dgm:t>
    </dgm:pt>
    <dgm:pt modelId="{1B9D4611-A499-B944-8F7E-06F7261F5317}" type="parTrans" cxnId="{3A93EF7B-1DB2-4B47-A594-0113EB824690}">
      <dgm:prSet/>
      <dgm:spPr/>
      <dgm:t>
        <a:bodyPr/>
        <a:lstStyle/>
        <a:p>
          <a:endParaRPr lang="zh-CN" altLang="en-US"/>
        </a:p>
      </dgm:t>
    </dgm:pt>
    <dgm:pt modelId="{E80A7DBE-C7C4-324A-8032-E6C5B44700EB}" type="sibTrans" cxnId="{3A93EF7B-1DB2-4B47-A594-0113EB824690}">
      <dgm:prSet/>
      <dgm:spPr/>
      <dgm:t>
        <a:bodyPr/>
        <a:lstStyle/>
        <a:p>
          <a:endParaRPr lang="zh-CN" altLang="en-US"/>
        </a:p>
      </dgm:t>
    </dgm:pt>
    <dgm:pt modelId="{FFBC4CF4-82AB-E241-B474-CD134A9C9D2D}" type="pres">
      <dgm:prSet presAssocID="{01DEE5C2-7417-3B45-9BB3-66C16B3B89AF}" presName="compositeShape" presStyleCnt="0">
        <dgm:presLayoutVars>
          <dgm:chMax val="2"/>
          <dgm:dir/>
          <dgm:resizeHandles val="exact"/>
        </dgm:presLayoutVars>
      </dgm:prSet>
      <dgm:spPr/>
    </dgm:pt>
    <dgm:pt modelId="{F418CAB4-4E02-CB49-992A-F719E3160AE4}" type="pres">
      <dgm:prSet presAssocID="{01DEE5C2-7417-3B45-9BB3-66C16B3B89AF}" presName="divider" presStyleLbl="fgShp" presStyleIdx="0" presStyleCnt="1"/>
      <dgm:spPr/>
    </dgm:pt>
    <dgm:pt modelId="{CDBE6129-E1AD-834E-8EDF-266A95B32B96}" type="pres">
      <dgm:prSet presAssocID="{BC0A5B38-44BD-3D41-B9AA-F5921B797F4A}" presName="downArrow" presStyleLbl="node1" presStyleIdx="0" presStyleCnt="2"/>
      <dgm:spPr/>
    </dgm:pt>
    <dgm:pt modelId="{1DC8B245-7E4F-3C46-B4BF-CDBD113A8EE1}" type="pres">
      <dgm:prSet presAssocID="{BC0A5B38-44BD-3D41-B9AA-F5921B797F4A}" presName="downArrowText" presStyleLbl="revTx" presStyleIdx="0" presStyleCnt="2">
        <dgm:presLayoutVars>
          <dgm:bulletEnabled val="1"/>
        </dgm:presLayoutVars>
      </dgm:prSet>
      <dgm:spPr/>
    </dgm:pt>
    <dgm:pt modelId="{E608694D-6823-4E46-9443-26D538D9965C}" type="pres">
      <dgm:prSet presAssocID="{2FD4DDAE-C7BB-7748-AEE3-ED639186AEBB}" presName="upArrow" presStyleLbl="node1" presStyleIdx="1" presStyleCnt="2"/>
      <dgm:spPr/>
    </dgm:pt>
    <dgm:pt modelId="{F4949F2C-03F5-EE4F-8B80-CABB12BF7FE4}" type="pres">
      <dgm:prSet presAssocID="{2FD4DDAE-C7BB-7748-AEE3-ED639186AEBB}" presName="upArrowText" presStyleLbl="revTx" presStyleIdx="1" presStyleCnt="2">
        <dgm:presLayoutVars>
          <dgm:bulletEnabled val="1"/>
        </dgm:presLayoutVars>
      </dgm:prSet>
      <dgm:spPr/>
    </dgm:pt>
  </dgm:ptLst>
  <dgm:cxnLst>
    <dgm:cxn modelId="{EC6B323C-0EAF-4B4C-89FE-430E50CC5983}" srcId="{01DEE5C2-7417-3B45-9BB3-66C16B3B89AF}" destId="{BC0A5B38-44BD-3D41-B9AA-F5921B797F4A}" srcOrd="0" destOrd="0" parTransId="{DCC0F31C-C204-D648-A678-04EC024578FA}" sibTransId="{D921FD40-D223-B741-AE8E-5CF0AA77BEA5}"/>
    <dgm:cxn modelId="{3A93EF7B-1DB2-4B47-A594-0113EB824690}" srcId="{01DEE5C2-7417-3B45-9BB3-66C16B3B89AF}" destId="{2FD4DDAE-C7BB-7748-AEE3-ED639186AEBB}" srcOrd="1" destOrd="0" parTransId="{1B9D4611-A499-B944-8F7E-06F7261F5317}" sibTransId="{E80A7DBE-C7C4-324A-8032-E6C5B44700EB}"/>
    <dgm:cxn modelId="{DA4D2BB4-CFC1-904E-AFF6-A784A242E0A4}" type="presOf" srcId="{01DEE5C2-7417-3B45-9BB3-66C16B3B89AF}" destId="{FFBC4CF4-82AB-E241-B474-CD134A9C9D2D}" srcOrd="0" destOrd="0" presId="urn:microsoft.com/office/officeart/2005/8/layout/arrow3"/>
    <dgm:cxn modelId="{89F1F8C7-3057-BD4B-9949-D64FE29889C5}" type="presOf" srcId="{2FD4DDAE-C7BB-7748-AEE3-ED639186AEBB}" destId="{F4949F2C-03F5-EE4F-8B80-CABB12BF7FE4}" srcOrd="0" destOrd="0" presId="urn:microsoft.com/office/officeart/2005/8/layout/arrow3"/>
    <dgm:cxn modelId="{407EB8F3-8795-EC49-B740-1D05846ABED4}" type="presOf" srcId="{BC0A5B38-44BD-3D41-B9AA-F5921B797F4A}" destId="{1DC8B245-7E4F-3C46-B4BF-CDBD113A8EE1}" srcOrd="0" destOrd="0" presId="urn:microsoft.com/office/officeart/2005/8/layout/arrow3"/>
    <dgm:cxn modelId="{D8F78C95-E04E-DE41-8FA6-3939ED23D5AE}" type="presParOf" srcId="{FFBC4CF4-82AB-E241-B474-CD134A9C9D2D}" destId="{F418CAB4-4E02-CB49-992A-F719E3160AE4}" srcOrd="0" destOrd="0" presId="urn:microsoft.com/office/officeart/2005/8/layout/arrow3"/>
    <dgm:cxn modelId="{66E65C85-60F2-2B45-AC19-61081B573C2D}" type="presParOf" srcId="{FFBC4CF4-82AB-E241-B474-CD134A9C9D2D}" destId="{CDBE6129-E1AD-834E-8EDF-266A95B32B96}" srcOrd="1" destOrd="0" presId="urn:microsoft.com/office/officeart/2005/8/layout/arrow3"/>
    <dgm:cxn modelId="{B5BC59F4-682E-CD49-B1E4-B7888787AC3A}" type="presParOf" srcId="{FFBC4CF4-82AB-E241-B474-CD134A9C9D2D}" destId="{1DC8B245-7E4F-3C46-B4BF-CDBD113A8EE1}" srcOrd="2" destOrd="0" presId="urn:microsoft.com/office/officeart/2005/8/layout/arrow3"/>
    <dgm:cxn modelId="{A7DD54A4-12CB-F148-BA23-2D5F83B3132C}" type="presParOf" srcId="{FFBC4CF4-82AB-E241-B474-CD134A9C9D2D}" destId="{E608694D-6823-4E46-9443-26D538D9965C}" srcOrd="3" destOrd="0" presId="urn:microsoft.com/office/officeart/2005/8/layout/arrow3"/>
    <dgm:cxn modelId="{A8C9A878-B94D-AB48-AFFA-CA1877C2F297}" type="presParOf" srcId="{FFBC4CF4-82AB-E241-B474-CD134A9C9D2D}" destId="{F4949F2C-03F5-EE4F-8B80-CABB12BF7FE4}" srcOrd="4" destOrd="0" presId="urn:microsoft.com/office/officeart/2005/8/layout/arrow3"/>
  </dgm:cxnLst>
  <dgm:bg/>
  <dgm:whole/>
  <dgm:extLst>
    <a:ext uri="http://schemas.microsoft.com/office/drawing/2008/diagram">
      <dsp:dataModelExt xmlns:dsp="http://schemas.microsoft.com/office/drawing/2008/diagram" relId="rId5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4911122-756B-474E-A723-B7EECFEF54E0}"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zh-CN" altLang="en-US"/>
        </a:p>
      </dgm:t>
    </dgm:pt>
    <dgm:pt modelId="{98233840-1C23-8C43-A13D-A6F6DD5A3099}">
      <dgm:prSet phldrT="[文本]"/>
      <dgm:spPr/>
      <dgm:t>
        <a:bodyPr/>
        <a:lstStyle/>
        <a:p>
          <a:r>
            <a:rPr lang="en-US" altLang="zh-CN" dirty="0"/>
            <a:t>A</a:t>
          </a:r>
          <a:endParaRPr lang="zh-CN" altLang="en-US" dirty="0"/>
        </a:p>
      </dgm:t>
    </dgm:pt>
    <dgm:pt modelId="{8B038F69-7D01-C14A-B6CE-AA05D7AAC87D}" type="parTrans" cxnId="{71E9743A-176E-BC4E-956C-01D1F57BBE15}">
      <dgm:prSet/>
      <dgm:spPr/>
      <dgm:t>
        <a:bodyPr/>
        <a:lstStyle/>
        <a:p>
          <a:endParaRPr lang="zh-CN" altLang="en-US"/>
        </a:p>
      </dgm:t>
    </dgm:pt>
    <dgm:pt modelId="{094DF95C-494E-0E40-9361-EB6A60247099}" type="sibTrans" cxnId="{71E9743A-176E-BC4E-956C-01D1F57BBE15}">
      <dgm:prSet/>
      <dgm:spPr/>
      <dgm:t>
        <a:bodyPr/>
        <a:lstStyle/>
        <a:p>
          <a:endParaRPr lang="zh-CN" altLang="en-US"/>
        </a:p>
      </dgm:t>
    </dgm:pt>
    <dgm:pt modelId="{4D6C5FCA-4F50-7640-AB0E-9E4654674F59}">
      <dgm:prSet phldrT="[文本]"/>
      <dgm:spPr/>
      <dgm:t>
        <a:bodyPr/>
        <a:lstStyle/>
        <a:p>
          <a:r>
            <a:rPr lang="en-US" altLang="zh-CN" dirty="0"/>
            <a:t>A1</a:t>
          </a:r>
          <a:endParaRPr lang="zh-CN" altLang="en-US" dirty="0"/>
        </a:p>
      </dgm:t>
    </dgm:pt>
    <dgm:pt modelId="{112527CB-196F-0043-AF7D-6EABD564E39F}" type="sibTrans" cxnId="{830BEAFE-CE47-8248-82D0-D79862AD2D9D}">
      <dgm:prSet/>
      <dgm:spPr/>
      <dgm:t>
        <a:bodyPr/>
        <a:lstStyle/>
        <a:p>
          <a:endParaRPr lang="zh-CN" altLang="en-US"/>
        </a:p>
      </dgm:t>
    </dgm:pt>
    <dgm:pt modelId="{4AB642B3-B330-5245-9537-71863FCF085E}" type="parTrans" cxnId="{830BEAFE-CE47-8248-82D0-D79862AD2D9D}">
      <dgm:prSet/>
      <dgm:spPr/>
      <dgm:t>
        <a:bodyPr/>
        <a:lstStyle/>
        <a:p>
          <a:endParaRPr lang="zh-CN" altLang="en-US"/>
        </a:p>
      </dgm:t>
    </dgm:pt>
    <dgm:pt modelId="{B79F9523-E455-D642-AC79-AC847ADB225B}">
      <dgm:prSet phldrT="[文本]"/>
      <dgm:spPr/>
      <dgm:t>
        <a:bodyPr/>
        <a:lstStyle/>
        <a:p>
          <a:r>
            <a:rPr lang="en-US" altLang="zh-CN" dirty="0"/>
            <a:t>A2</a:t>
          </a:r>
          <a:endParaRPr lang="zh-CN" altLang="en-US" dirty="0"/>
        </a:p>
      </dgm:t>
    </dgm:pt>
    <dgm:pt modelId="{32A14AF6-AADC-DB4B-AD8E-D3F6A1983BF0}" type="sibTrans" cxnId="{CAE1CB06-9600-F44B-94C8-BB0D36808846}">
      <dgm:prSet/>
      <dgm:spPr/>
      <dgm:t>
        <a:bodyPr/>
        <a:lstStyle/>
        <a:p>
          <a:endParaRPr lang="zh-CN" altLang="en-US"/>
        </a:p>
      </dgm:t>
    </dgm:pt>
    <dgm:pt modelId="{C07A3AE1-87E4-6741-99B9-52E9AD767A18}" type="parTrans" cxnId="{CAE1CB06-9600-F44B-94C8-BB0D36808846}">
      <dgm:prSet/>
      <dgm:spPr/>
      <dgm:t>
        <a:bodyPr/>
        <a:lstStyle/>
        <a:p>
          <a:endParaRPr lang="zh-CN" altLang="en-US"/>
        </a:p>
      </dgm:t>
    </dgm:pt>
    <dgm:pt modelId="{69709A4F-D43A-634C-A86B-0F4E71408BBD}">
      <dgm:prSet phldrT="[文本]"/>
      <dgm:spPr/>
      <dgm:t>
        <a:bodyPr/>
        <a:lstStyle/>
        <a:p>
          <a:r>
            <a:rPr lang="en-US" altLang="zh-CN" dirty="0"/>
            <a:t>A3</a:t>
          </a:r>
          <a:endParaRPr lang="zh-CN" altLang="en-US" dirty="0"/>
        </a:p>
      </dgm:t>
    </dgm:pt>
    <dgm:pt modelId="{A4C6C56E-B8D4-144D-907F-50DFEEFEFB6D}" type="sibTrans" cxnId="{5C3882F4-649D-6C4C-9084-DEC1ADAD7B86}">
      <dgm:prSet/>
      <dgm:spPr/>
      <dgm:t>
        <a:bodyPr/>
        <a:lstStyle/>
        <a:p>
          <a:endParaRPr lang="zh-CN" altLang="en-US"/>
        </a:p>
      </dgm:t>
    </dgm:pt>
    <dgm:pt modelId="{2C0EC985-DF58-5544-B8C5-DDA91B778660}" type="parTrans" cxnId="{5C3882F4-649D-6C4C-9084-DEC1ADAD7B86}">
      <dgm:prSet/>
      <dgm:spPr/>
      <dgm:t>
        <a:bodyPr/>
        <a:lstStyle/>
        <a:p>
          <a:endParaRPr lang="zh-CN" altLang="en-US"/>
        </a:p>
      </dgm:t>
    </dgm:pt>
    <dgm:pt modelId="{792CE067-B104-824D-8825-A54D574A7A44}">
      <dgm:prSet phldrT="[文本]"/>
      <dgm:spPr/>
      <dgm:t>
        <a:bodyPr/>
        <a:lstStyle/>
        <a:p>
          <a:r>
            <a:rPr lang="en-US" altLang="zh-CN" dirty="0"/>
            <a:t>A4</a:t>
          </a:r>
          <a:endParaRPr lang="zh-CN" altLang="en-US" dirty="0"/>
        </a:p>
      </dgm:t>
    </dgm:pt>
    <dgm:pt modelId="{363AB3D2-E96E-BD4D-A6E6-701D66AD3F99}" type="sibTrans" cxnId="{CFCDFD22-D716-784E-81D1-81548A34607B}">
      <dgm:prSet/>
      <dgm:spPr/>
      <dgm:t>
        <a:bodyPr/>
        <a:lstStyle/>
        <a:p>
          <a:endParaRPr lang="zh-CN" altLang="en-US"/>
        </a:p>
      </dgm:t>
    </dgm:pt>
    <dgm:pt modelId="{83D4FC3F-B827-D446-A417-15DF5E385DDE}" type="parTrans" cxnId="{CFCDFD22-D716-784E-81D1-81548A34607B}">
      <dgm:prSet/>
      <dgm:spPr/>
      <dgm:t>
        <a:bodyPr/>
        <a:lstStyle/>
        <a:p>
          <a:endParaRPr lang="zh-CN" altLang="en-US"/>
        </a:p>
      </dgm:t>
    </dgm:pt>
    <dgm:pt modelId="{3DD02FC4-A676-4E41-8AB1-6C17D4795FBB}" type="pres">
      <dgm:prSet presAssocID="{24911122-756B-474E-A723-B7EECFEF54E0}" presName="Name0" presStyleCnt="0">
        <dgm:presLayoutVars>
          <dgm:chMax val="1"/>
          <dgm:dir/>
          <dgm:animLvl val="ctr"/>
          <dgm:resizeHandles val="exact"/>
        </dgm:presLayoutVars>
      </dgm:prSet>
      <dgm:spPr/>
    </dgm:pt>
    <dgm:pt modelId="{F4B7DC0E-1277-974C-BE08-810C31658AFF}" type="pres">
      <dgm:prSet presAssocID="{98233840-1C23-8C43-A13D-A6F6DD5A3099}" presName="centerShape" presStyleLbl="node0" presStyleIdx="0" presStyleCnt="1"/>
      <dgm:spPr/>
    </dgm:pt>
    <dgm:pt modelId="{3A3FD3A9-5A41-7F4D-9E55-03A73DF157BC}" type="pres">
      <dgm:prSet presAssocID="{4D6C5FCA-4F50-7640-AB0E-9E4654674F59}" presName="node" presStyleLbl="node1" presStyleIdx="0" presStyleCnt="4">
        <dgm:presLayoutVars>
          <dgm:bulletEnabled val="1"/>
        </dgm:presLayoutVars>
      </dgm:prSet>
      <dgm:spPr/>
    </dgm:pt>
    <dgm:pt modelId="{2049DFB8-FF43-D44F-A2D8-217361AEECE5}" type="pres">
      <dgm:prSet presAssocID="{4D6C5FCA-4F50-7640-AB0E-9E4654674F59}" presName="dummy" presStyleCnt="0"/>
      <dgm:spPr/>
    </dgm:pt>
    <dgm:pt modelId="{690CEB73-4678-E543-A21F-C126B207BE7D}" type="pres">
      <dgm:prSet presAssocID="{112527CB-196F-0043-AF7D-6EABD564E39F}" presName="sibTrans" presStyleLbl="sibTrans2D1" presStyleIdx="0" presStyleCnt="4"/>
      <dgm:spPr/>
    </dgm:pt>
    <dgm:pt modelId="{ACF3C383-48A4-F14E-B548-B45C0571CD9D}" type="pres">
      <dgm:prSet presAssocID="{B79F9523-E455-D642-AC79-AC847ADB225B}" presName="node" presStyleLbl="node1" presStyleIdx="1" presStyleCnt="4">
        <dgm:presLayoutVars>
          <dgm:bulletEnabled val="1"/>
        </dgm:presLayoutVars>
      </dgm:prSet>
      <dgm:spPr/>
    </dgm:pt>
    <dgm:pt modelId="{D43CE8AC-6DDB-0340-A21F-953DB68374D1}" type="pres">
      <dgm:prSet presAssocID="{B79F9523-E455-D642-AC79-AC847ADB225B}" presName="dummy" presStyleCnt="0"/>
      <dgm:spPr/>
    </dgm:pt>
    <dgm:pt modelId="{52AD0381-655F-F942-9DF4-FC182654A5D9}" type="pres">
      <dgm:prSet presAssocID="{32A14AF6-AADC-DB4B-AD8E-D3F6A1983BF0}" presName="sibTrans" presStyleLbl="sibTrans2D1" presStyleIdx="1" presStyleCnt="4"/>
      <dgm:spPr/>
    </dgm:pt>
    <dgm:pt modelId="{2E3F78EA-348A-1E4D-A0B6-56A666E19C7D}" type="pres">
      <dgm:prSet presAssocID="{69709A4F-D43A-634C-A86B-0F4E71408BBD}" presName="node" presStyleLbl="node1" presStyleIdx="2" presStyleCnt="4">
        <dgm:presLayoutVars>
          <dgm:bulletEnabled val="1"/>
        </dgm:presLayoutVars>
      </dgm:prSet>
      <dgm:spPr/>
    </dgm:pt>
    <dgm:pt modelId="{5E2046AB-475F-C64B-BFB4-70205388F60E}" type="pres">
      <dgm:prSet presAssocID="{69709A4F-D43A-634C-A86B-0F4E71408BBD}" presName="dummy" presStyleCnt="0"/>
      <dgm:spPr/>
    </dgm:pt>
    <dgm:pt modelId="{8420FB98-E35F-5043-85F0-4F7DD3CB3D92}" type="pres">
      <dgm:prSet presAssocID="{A4C6C56E-B8D4-144D-907F-50DFEEFEFB6D}" presName="sibTrans" presStyleLbl="sibTrans2D1" presStyleIdx="2" presStyleCnt="4"/>
      <dgm:spPr/>
    </dgm:pt>
    <dgm:pt modelId="{C176D954-030C-4F4A-B8AB-8BF439035500}" type="pres">
      <dgm:prSet presAssocID="{792CE067-B104-824D-8825-A54D574A7A44}" presName="node" presStyleLbl="node1" presStyleIdx="3" presStyleCnt="4">
        <dgm:presLayoutVars>
          <dgm:bulletEnabled val="1"/>
        </dgm:presLayoutVars>
      </dgm:prSet>
      <dgm:spPr/>
    </dgm:pt>
    <dgm:pt modelId="{740252DD-1305-AD41-A9AE-739202FD471F}" type="pres">
      <dgm:prSet presAssocID="{792CE067-B104-824D-8825-A54D574A7A44}" presName="dummy" presStyleCnt="0"/>
      <dgm:spPr/>
    </dgm:pt>
    <dgm:pt modelId="{138356DF-C123-A149-80FC-1B6B5A3BA299}" type="pres">
      <dgm:prSet presAssocID="{363AB3D2-E96E-BD4D-A6E6-701D66AD3F99}" presName="sibTrans" presStyleLbl="sibTrans2D1" presStyleIdx="3" presStyleCnt="4"/>
      <dgm:spPr/>
    </dgm:pt>
  </dgm:ptLst>
  <dgm:cxnLst>
    <dgm:cxn modelId="{0A818602-056E-CB46-89FA-B27C632B262F}" type="presOf" srcId="{B79F9523-E455-D642-AC79-AC847ADB225B}" destId="{ACF3C383-48A4-F14E-B548-B45C0571CD9D}" srcOrd="0" destOrd="0" presId="urn:microsoft.com/office/officeart/2005/8/layout/radial6"/>
    <dgm:cxn modelId="{CAE1CB06-9600-F44B-94C8-BB0D36808846}" srcId="{98233840-1C23-8C43-A13D-A6F6DD5A3099}" destId="{B79F9523-E455-D642-AC79-AC847ADB225B}" srcOrd="1" destOrd="0" parTransId="{C07A3AE1-87E4-6741-99B9-52E9AD767A18}" sibTransId="{32A14AF6-AADC-DB4B-AD8E-D3F6A1983BF0}"/>
    <dgm:cxn modelId="{CFCDFD22-D716-784E-81D1-81548A34607B}" srcId="{98233840-1C23-8C43-A13D-A6F6DD5A3099}" destId="{792CE067-B104-824D-8825-A54D574A7A44}" srcOrd="3" destOrd="0" parTransId="{83D4FC3F-B827-D446-A417-15DF5E385DDE}" sibTransId="{363AB3D2-E96E-BD4D-A6E6-701D66AD3F99}"/>
    <dgm:cxn modelId="{71E9743A-176E-BC4E-956C-01D1F57BBE15}" srcId="{24911122-756B-474E-A723-B7EECFEF54E0}" destId="{98233840-1C23-8C43-A13D-A6F6DD5A3099}" srcOrd="0" destOrd="0" parTransId="{8B038F69-7D01-C14A-B6CE-AA05D7AAC87D}" sibTransId="{094DF95C-494E-0E40-9361-EB6A60247099}"/>
    <dgm:cxn modelId="{A026E73B-7FF4-7149-8050-C2DCD58703B9}" type="presOf" srcId="{A4C6C56E-B8D4-144D-907F-50DFEEFEFB6D}" destId="{8420FB98-E35F-5043-85F0-4F7DD3CB3D92}" srcOrd="0" destOrd="0" presId="urn:microsoft.com/office/officeart/2005/8/layout/radial6"/>
    <dgm:cxn modelId="{C3204E44-EBAD-A84A-84CE-CE3C6DFA2CAF}" type="presOf" srcId="{4D6C5FCA-4F50-7640-AB0E-9E4654674F59}" destId="{3A3FD3A9-5A41-7F4D-9E55-03A73DF157BC}" srcOrd="0" destOrd="0" presId="urn:microsoft.com/office/officeart/2005/8/layout/radial6"/>
    <dgm:cxn modelId="{D893B847-E658-B64D-BD1F-AF2D385AA47E}" type="presOf" srcId="{363AB3D2-E96E-BD4D-A6E6-701D66AD3F99}" destId="{138356DF-C123-A149-80FC-1B6B5A3BA299}" srcOrd="0" destOrd="0" presId="urn:microsoft.com/office/officeart/2005/8/layout/radial6"/>
    <dgm:cxn modelId="{3E7E2D57-7F5A-D747-B7E5-FD0AB61578ED}" type="presOf" srcId="{32A14AF6-AADC-DB4B-AD8E-D3F6A1983BF0}" destId="{52AD0381-655F-F942-9DF4-FC182654A5D9}" srcOrd="0" destOrd="0" presId="urn:microsoft.com/office/officeart/2005/8/layout/radial6"/>
    <dgm:cxn modelId="{19060CB5-7E84-8D42-90A5-566AD9DBE45B}" type="presOf" srcId="{24911122-756B-474E-A723-B7EECFEF54E0}" destId="{3DD02FC4-A676-4E41-8AB1-6C17D4795FBB}" srcOrd="0" destOrd="0" presId="urn:microsoft.com/office/officeart/2005/8/layout/radial6"/>
    <dgm:cxn modelId="{FA3FF2B8-F9F2-5642-BECF-6EB12D700584}" type="presOf" srcId="{98233840-1C23-8C43-A13D-A6F6DD5A3099}" destId="{F4B7DC0E-1277-974C-BE08-810C31658AFF}" srcOrd="0" destOrd="0" presId="urn:microsoft.com/office/officeart/2005/8/layout/radial6"/>
    <dgm:cxn modelId="{0DE77CBE-55EB-894E-A1EA-42BE01B5AB7A}" type="presOf" srcId="{112527CB-196F-0043-AF7D-6EABD564E39F}" destId="{690CEB73-4678-E543-A21F-C126B207BE7D}" srcOrd="0" destOrd="0" presId="urn:microsoft.com/office/officeart/2005/8/layout/radial6"/>
    <dgm:cxn modelId="{5C3882F4-649D-6C4C-9084-DEC1ADAD7B86}" srcId="{98233840-1C23-8C43-A13D-A6F6DD5A3099}" destId="{69709A4F-D43A-634C-A86B-0F4E71408BBD}" srcOrd="2" destOrd="0" parTransId="{2C0EC985-DF58-5544-B8C5-DDA91B778660}" sibTransId="{A4C6C56E-B8D4-144D-907F-50DFEEFEFB6D}"/>
    <dgm:cxn modelId="{2C02C5FB-5D81-A140-827A-E8BE1791084F}" type="presOf" srcId="{792CE067-B104-824D-8825-A54D574A7A44}" destId="{C176D954-030C-4F4A-B8AB-8BF439035500}" srcOrd="0" destOrd="0" presId="urn:microsoft.com/office/officeart/2005/8/layout/radial6"/>
    <dgm:cxn modelId="{A30FD9FC-4895-B047-ACE7-9D6BF0D8E3A4}" type="presOf" srcId="{69709A4F-D43A-634C-A86B-0F4E71408BBD}" destId="{2E3F78EA-348A-1E4D-A0B6-56A666E19C7D}" srcOrd="0" destOrd="0" presId="urn:microsoft.com/office/officeart/2005/8/layout/radial6"/>
    <dgm:cxn modelId="{830BEAFE-CE47-8248-82D0-D79862AD2D9D}" srcId="{98233840-1C23-8C43-A13D-A6F6DD5A3099}" destId="{4D6C5FCA-4F50-7640-AB0E-9E4654674F59}" srcOrd="0" destOrd="0" parTransId="{4AB642B3-B330-5245-9537-71863FCF085E}" sibTransId="{112527CB-196F-0043-AF7D-6EABD564E39F}"/>
    <dgm:cxn modelId="{98899EAE-357B-904A-93C6-9BD57C0CD730}" type="presParOf" srcId="{3DD02FC4-A676-4E41-8AB1-6C17D4795FBB}" destId="{F4B7DC0E-1277-974C-BE08-810C31658AFF}" srcOrd="0" destOrd="0" presId="urn:microsoft.com/office/officeart/2005/8/layout/radial6"/>
    <dgm:cxn modelId="{CABFA42A-F690-A045-999B-71F85D07372B}" type="presParOf" srcId="{3DD02FC4-A676-4E41-8AB1-6C17D4795FBB}" destId="{3A3FD3A9-5A41-7F4D-9E55-03A73DF157BC}" srcOrd="1" destOrd="0" presId="urn:microsoft.com/office/officeart/2005/8/layout/radial6"/>
    <dgm:cxn modelId="{9726851D-EC28-E644-A16A-55A5DD572136}" type="presParOf" srcId="{3DD02FC4-A676-4E41-8AB1-6C17D4795FBB}" destId="{2049DFB8-FF43-D44F-A2D8-217361AEECE5}" srcOrd="2" destOrd="0" presId="urn:microsoft.com/office/officeart/2005/8/layout/radial6"/>
    <dgm:cxn modelId="{CBC58E40-9CED-CE4B-9CDC-07D3E76E3926}" type="presParOf" srcId="{3DD02FC4-A676-4E41-8AB1-6C17D4795FBB}" destId="{690CEB73-4678-E543-A21F-C126B207BE7D}" srcOrd="3" destOrd="0" presId="urn:microsoft.com/office/officeart/2005/8/layout/radial6"/>
    <dgm:cxn modelId="{DA1F44D1-D7B4-4B47-9E92-F93CCBDDAF03}" type="presParOf" srcId="{3DD02FC4-A676-4E41-8AB1-6C17D4795FBB}" destId="{ACF3C383-48A4-F14E-B548-B45C0571CD9D}" srcOrd="4" destOrd="0" presId="urn:microsoft.com/office/officeart/2005/8/layout/radial6"/>
    <dgm:cxn modelId="{5DA0DAD6-353C-284E-AA71-BE443AF53F62}" type="presParOf" srcId="{3DD02FC4-A676-4E41-8AB1-6C17D4795FBB}" destId="{D43CE8AC-6DDB-0340-A21F-953DB68374D1}" srcOrd="5" destOrd="0" presId="urn:microsoft.com/office/officeart/2005/8/layout/radial6"/>
    <dgm:cxn modelId="{A48C1D99-9E8C-4043-BCDE-90B359C93BCA}" type="presParOf" srcId="{3DD02FC4-A676-4E41-8AB1-6C17D4795FBB}" destId="{52AD0381-655F-F942-9DF4-FC182654A5D9}" srcOrd="6" destOrd="0" presId="urn:microsoft.com/office/officeart/2005/8/layout/radial6"/>
    <dgm:cxn modelId="{1ED0C881-E641-2843-A43A-9A6A729A3FD9}" type="presParOf" srcId="{3DD02FC4-A676-4E41-8AB1-6C17D4795FBB}" destId="{2E3F78EA-348A-1E4D-A0B6-56A666E19C7D}" srcOrd="7" destOrd="0" presId="urn:microsoft.com/office/officeart/2005/8/layout/radial6"/>
    <dgm:cxn modelId="{34400B17-4B22-7848-983F-31F9164F8C2E}" type="presParOf" srcId="{3DD02FC4-A676-4E41-8AB1-6C17D4795FBB}" destId="{5E2046AB-475F-C64B-BFB4-70205388F60E}" srcOrd="8" destOrd="0" presId="urn:microsoft.com/office/officeart/2005/8/layout/radial6"/>
    <dgm:cxn modelId="{3830DE6F-F128-874C-B314-4B6E8CA15303}" type="presParOf" srcId="{3DD02FC4-A676-4E41-8AB1-6C17D4795FBB}" destId="{8420FB98-E35F-5043-85F0-4F7DD3CB3D92}" srcOrd="9" destOrd="0" presId="urn:microsoft.com/office/officeart/2005/8/layout/radial6"/>
    <dgm:cxn modelId="{258A63A1-AAEE-AD4E-A5B4-08F6AAF66BD2}" type="presParOf" srcId="{3DD02FC4-A676-4E41-8AB1-6C17D4795FBB}" destId="{C176D954-030C-4F4A-B8AB-8BF439035500}" srcOrd="10" destOrd="0" presId="urn:microsoft.com/office/officeart/2005/8/layout/radial6"/>
    <dgm:cxn modelId="{BC61A077-9EDA-A849-94AB-574EE7A5ECFB}" type="presParOf" srcId="{3DD02FC4-A676-4E41-8AB1-6C17D4795FBB}" destId="{740252DD-1305-AD41-A9AE-739202FD471F}" srcOrd="11" destOrd="0" presId="urn:microsoft.com/office/officeart/2005/8/layout/radial6"/>
    <dgm:cxn modelId="{AC6ED560-F5CF-B643-B9FF-A094390CDA8F}" type="presParOf" srcId="{3DD02FC4-A676-4E41-8AB1-6C17D4795FBB}" destId="{138356DF-C123-A149-80FC-1B6B5A3BA299}" srcOrd="12" destOrd="0" presId="urn:microsoft.com/office/officeart/2005/8/layout/radial6"/>
  </dgm:cxnLst>
  <dgm:bg/>
  <dgm:whole/>
  <dgm:extLst>
    <a:ext uri="http://schemas.microsoft.com/office/drawing/2008/diagram">
      <dsp:dataModelExt xmlns:dsp="http://schemas.microsoft.com/office/drawing/2008/diagram" relId="rId6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6CD8540-2D05-254F-8E51-DE17D6AB7B74}"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zh-CN" altLang="en-US"/>
        </a:p>
      </dgm:t>
    </dgm:pt>
    <dgm:pt modelId="{6CB3E0FB-E2BE-484F-9C6E-A7CB984D232B}">
      <dgm:prSet phldrT="[文本]"/>
      <dgm:spPr/>
      <dgm:t>
        <a:bodyPr/>
        <a:lstStyle/>
        <a:p>
          <a:r>
            <a:rPr lang="en-US" altLang="zh-CN" dirty="0"/>
            <a:t>A</a:t>
          </a:r>
          <a:endParaRPr lang="zh-CN" altLang="en-US" dirty="0"/>
        </a:p>
      </dgm:t>
    </dgm:pt>
    <dgm:pt modelId="{3799650C-0FDA-BE45-87F0-727B0128F0E5}" type="parTrans" cxnId="{C352737D-A888-2C4D-8DB5-0C8342B28092}">
      <dgm:prSet/>
      <dgm:spPr/>
      <dgm:t>
        <a:bodyPr/>
        <a:lstStyle/>
        <a:p>
          <a:endParaRPr lang="zh-CN" altLang="en-US"/>
        </a:p>
      </dgm:t>
    </dgm:pt>
    <dgm:pt modelId="{DD6B01B3-6F77-7740-B922-3D48915A03B8}" type="sibTrans" cxnId="{C352737D-A888-2C4D-8DB5-0C8342B28092}">
      <dgm:prSet/>
      <dgm:spPr/>
      <dgm:t>
        <a:bodyPr/>
        <a:lstStyle/>
        <a:p>
          <a:endParaRPr lang="zh-CN" altLang="en-US"/>
        </a:p>
      </dgm:t>
    </dgm:pt>
    <dgm:pt modelId="{0249489B-1889-FD4F-B3B9-AB34FFB2B93C}">
      <dgm:prSet phldrT="[文本]"/>
      <dgm:spPr/>
      <dgm:t>
        <a:bodyPr/>
        <a:lstStyle/>
        <a:p>
          <a:r>
            <a:rPr lang="en-US" altLang="zh-CN" dirty="0"/>
            <a:t>B</a:t>
          </a:r>
          <a:endParaRPr lang="zh-CN" altLang="en-US" dirty="0"/>
        </a:p>
      </dgm:t>
    </dgm:pt>
    <dgm:pt modelId="{1D8FE45C-3B34-CD40-ADDA-3691E176E82A}" type="parTrans" cxnId="{EFF0351F-180F-7647-AF77-EBAD94049333}">
      <dgm:prSet/>
      <dgm:spPr/>
      <dgm:t>
        <a:bodyPr/>
        <a:lstStyle/>
        <a:p>
          <a:endParaRPr lang="zh-CN" altLang="en-US"/>
        </a:p>
      </dgm:t>
    </dgm:pt>
    <dgm:pt modelId="{17DCE64F-B2A3-9349-BDCA-8E191AE5F5BA}" type="sibTrans" cxnId="{EFF0351F-180F-7647-AF77-EBAD94049333}">
      <dgm:prSet/>
      <dgm:spPr/>
      <dgm:t>
        <a:bodyPr/>
        <a:lstStyle/>
        <a:p>
          <a:endParaRPr lang="zh-CN" altLang="en-US"/>
        </a:p>
      </dgm:t>
    </dgm:pt>
    <dgm:pt modelId="{B1AC7FAF-0846-EE41-8B88-61736544280B}">
      <dgm:prSet phldrT="[文本]"/>
      <dgm:spPr/>
      <dgm:t>
        <a:bodyPr/>
        <a:lstStyle/>
        <a:p>
          <a:r>
            <a:rPr lang="en-US" altLang="zh-CN" dirty="0"/>
            <a:t>C</a:t>
          </a:r>
          <a:endParaRPr lang="zh-CN" altLang="en-US" dirty="0"/>
        </a:p>
      </dgm:t>
    </dgm:pt>
    <dgm:pt modelId="{B54448F5-5016-E44A-B2C7-06B11510D450}" type="parTrans" cxnId="{A46282DE-99FA-AC45-9C1A-1ABBF3C4E5C0}">
      <dgm:prSet/>
      <dgm:spPr/>
      <dgm:t>
        <a:bodyPr/>
        <a:lstStyle/>
        <a:p>
          <a:endParaRPr lang="zh-CN" altLang="en-US"/>
        </a:p>
      </dgm:t>
    </dgm:pt>
    <dgm:pt modelId="{C7E61E7A-C635-8F46-B0D0-CABD53AC3115}" type="sibTrans" cxnId="{A46282DE-99FA-AC45-9C1A-1ABBF3C4E5C0}">
      <dgm:prSet/>
      <dgm:spPr/>
      <dgm:t>
        <a:bodyPr/>
        <a:lstStyle/>
        <a:p>
          <a:endParaRPr lang="zh-CN" altLang="en-US"/>
        </a:p>
      </dgm:t>
    </dgm:pt>
    <dgm:pt modelId="{85EBB9F4-B426-2844-A196-E4D3FF926E54}">
      <dgm:prSet phldrT="[文本]"/>
      <dgm:spPr/>
      <dgm:t>
        <a:bodyPr/>
        <a:lstStyle/>
        <a:p>
          <a:r>
            <a:rPr lang="en-US" altLang="zh-CN" dirty="0"/>
            <a:t>D</a:t>
          </a:r>
          <a:endParaRPr lang="zh-CN" altLang="en-US" dirty="0"/>
        </a:p>
      </dgm:t>
    </dgm:pt>
    <dgm:pt modelId="{A3CA9AD6-77B7-544A-9419-18561707FD94}" type="parTrans" cxnId="{7EED14FD-2887-3848-AAC3-59B581A9AAD8}">
      <dgm:prSet/>
      <dgm:spPr/>
      <dgm:t>
        <a:bodyPr/>
        <a:lstStyle/>
        <a:p>
          <a:endParaRPr lang="zh-CN" altLang="en-US"/>
        </a:p>
      </dgm:t>
    </dgm:pt>
    <dgm:pt modelId="{5BF108C8-916B-A34E-AA41-E359027E28F0}" type="sibTrans" cxnId="{7EED14FD-2887-3848-AAC3-59B581A9AAD8}">
      <dgm:prSet/>
      <dgm:spPr/>
      <dgm:t>
        <a:bodyPr/>
        <a:lstStyle/>
        <a:p>
          <a:endParaRPr lang="zh-CN" altLang="en-US"/>
        </a:p>
      </dgm:t>
    </dgm:pt>
    <dgm:pt modelId="{EC4AD1A7-FC58-874F-887C-6F7485386CE6}" type="pres">
      <dgm:prSet presAssocID="{C6CD8540-2D05-254F-8E51-DE17D6AB7B74}" presName="Name0" presStyleCnt="0">
        <dgm:presLayoutVars>
          <dgm:dir/>
          <dgm:animOne val="branch"/>
          <dgm:animLvl val="lvl"/>
        </dgm:presLayoutVars>
      </dgm:prSet>
      <dgm:spPr/>
    </dgm:pt>
    <dgm:pt modelId="{DE33D0C7-E12E-744F-8FD6-C0C5047D7D9B}" type="pres">
      <dgm:prSet presAssocID="{6CB3E0FB-E2BE-484F-9C6E-A7CB984D232B}" presName="chaos" presStyleCnt="0"/>
      <dgm:spPr/>
    </dgm:pt>
    <dgm:pt modelId="{80614FB3-7D7A-B541-B36D-4AB577AB6C37}" type="pres">
      <dgm:prSet presAssocID="{6CB3E0FB-E2BE-484F-9C6E-A7CB984D232B}" presName="parTx1" presStyleLbl="revTx" presStyleIdx="0" presStyleCnt="3"/>
      <dgm:spPr/>
    </dgm:pt>
    <dgm:pt modelId="{78574FCC-B7BD-494B-8BCF-1B1BCBFAFA3C}" type="pres">
      <dgm:prSet presAssocID="{6CB3E0FB-E2BE-484F-9C6E-A7CB984D232B}" presName="desTx1" presStyleLbl="revTx" presStyleIdx="1" presStyleCnt="3">
        <dgm:presLayoutVars>
          <dgm:bulletEnabled val="1"/>
        </dgm:presLayoutVars>
      </dgm:prSet>
      <dgm:spPr/>
    </dgm:pt>
    <dgm:pt modelId="{BABA5034-E504-4B47-BEA6-64FF20EE3B31}" type="pres">
      <dgm:prSet presAssocID="{6CB3E0FB-E2BE-484F-9C6E-A7CB984D232B}" presName="c1" presStyleLbl="node1" presStyleIdx="0" presStyleCnt="19"/>
      <dgm:spPr/>
    </dgm:pt>
    <dgm:pt modelId="{2AB71894-E49A-6147-85A7-658902E71955}" type="pres">
      <dgm:prSet presAssocID="{6CB3E0FB-E2BE-484F-9C6E-A7CB984D232B}" presName="c2" presStyleLbl="node1" presStyleIdx="1" presStyleCnt="19"/>
      <dgm:spPr/>
    </dgm:pt>
    <dgm:pt modelId="{018B9174-FFCD-4445-84F1-20482A9B0B92}" type="pres">
      <dgm:prSet presAssocID="{6CB3E0FB-E2BE-484F-9C6E-A7CB984D232B}" presName="c3" presStyleLbl="node1" presStyleIdx="2" presStyleCnt="19"/>
      <dgm:spPr/>
    </dgm:pt>
    <dgm:pt modelId="{8F729D3B-C78B-0D40-AA34-F496334D1FE9}" type="pres">
      <dgm:prSet presAssocID="{6CB3E0FB-E2BE-484F-9C6E-A7CB984D232B}" presName="c4" presStyleLbl="node1" presStyleIdx="3" presStyleCnt="19"/>
      <dgm:spPr/>
    </dgm:pt>
    <dgm:pt modelId="{37972EC7-09EB-2E40-B674-8521A2B9A553}" type="pres">
      <dgm:prSet presAssocID="{6CB3E0FB-E2BE-484F-9C6E-A7CB984D232B}" presName="c5" presStyleLbl="node1" presStyleIdx="4" presStyleCnt="19"/>
      <dgm:spPr/>
    </dgm:pt>
    <dgm:pt modelId="{505B9899-5AB1-DC41-9F93-E8BF6A367C16}" type="pres">
      <dgm:prSet presAssocID="{6CB3E0FB-E2BE-484F-9C6E-A7CB984D232B}" presName="c6" presStyleLbl="node1" presStyleIdx="5" presStyleCnt="19"/>
      <dgm:spPr/>
    </dgm:pt>
    <dgm:pt modelId="{E507713C-1836-D24C-B9AE-201CF09CFF83}" type="pres">
      <dgm:prSet presAssocID="{6CB3E0FB-E2BE-484F-9C6E-A7CB984D232B}" presName="c7" presStyleLbl="node1" presStyleIdx="6" presStyleCnt="19"/>
      <dgm:spPr/>
    </dgm:pt>
    <dgm:pt modelId="{015523D2-ADEB-1E46-968F-39EB694BA8D2}" type="pres">
      <dgm:prSet presAssocID="{6CB3E0FB-E2BE-484F-9C6E-A7CB984D232B}" presName="c8" presStyleLbl="node1" presStyleIdx="7" presStyleCnt="19"/>
      <dgm:spPr/>
    </dgm:pt>
    <dgm:pt modelId="{3082AC47-740A-E643-AE85-CAECD8A91892}" type="pres">
      <dgm:prSet presAssocID="{6CB3E0FB-E2BE-484F-9C6E-A7CB984D232B}" presName="c9" presStyleLbl="node1" presStyleIdx="8" presStyleCnt="19"/>
      <dgm:spPr/>
    </dgm:pt>
    <dgm:pt modelId="{298B039C-4CD4-E642-8F72-AA33F960F5AF}" type="pres">
      <dgm:prSet presAssocID="{6CB3E0FB-E2BE-484F-9C6E-A7CB984D232B}" presName="c10" presStyleLbl="node1" presStyleIdx="9" presStyleCnt="19"/>
      <dgm:spPr/>
    </dgm:pt>
    <dgm:pt modelId="{4492E0AE-8347-8C43-A8F2-E9B239829FEB}" type="pres">
      <dgm:prSet presAssocID="{6CB3E0FB-E2BE-484F-9C6E-A7CB984D232B}" presName="c11" presStyleLbl="node1" presStyleIdx="10" presStyleCnt="19"/>
      <dgm:spPr/>
    </dgm:pt>
    <dgm:pt modelId="{C3AAA8DC-744A-3649-B09E-F511E0962195}" type="pres">
      <dgm:prSet presAssocID="{6CB3E0FB-E2BE-484F-9C6E-A7CB984D232B}" presName="c12" presStyleLbl="node1" presStyleIdx="11" presStyleCnt="19"/>
      <dgm:spPr/>
    </dgm:pt>
    <dgm:pt modelId="{458F9D0B-4DCA-9A42-9A00-5BD62477AD9C}" type="pres">
      <dgm:prSet presAssocID="{6CB3E0FB-E2BE-484F-9C6E-A7CB984D232B}" presName="c13" presStyleLbl="node1" presStyleIdx="12" presStyleCnt="19"/>
      <dgm:spPr/>
    </dgm:pt>
    <dgm:pt modelId="{CF6A4263-027F-6441-A836-BD75CF3E62C2}" type="pres">
      <dgm:prSet presAssocID="{6CB3E0FB-E2BE-484F-9C6E-A7CB984D232B}" presName="c14" presStyleLbl="node1" presStyleIdx="13" presStyleCnt="19"/>
      <dgm:spPr/>
    </dgm:pt>
    <dgm:pt modelId="{6CB30538-09F4-D544-814B-93E90B0FBEC8}" type="pres">
      <dgm:prSet presAssocID="{6CB3E0FB-E2BE-484F-9C6E-A7CB984D232B}" presName="c15" presStyleLbl="node1" presStyleIdx="14" presStyleCnt="19"/>
      <dgm:spPr/>
    </dgm:pt>
    <dgm:pt modelId="{FF9B512D-A345-2848-AACF-CA81929F68F3}" type="pres">
      <dgm:prSet presAssocID="{6CB3E0FB-E2BE-484F-9C6E-A7CB984D232B}" presName="c16" presStyleLbl="node1" presStyleIdx="15" presStyleCnt="19"/>
      <dgm:spPr/>
    </dgm:pt>
    <dgm:pt modelId="{1B502E8B-0F2A-CF49-A324-F68E9DF8DACF}" type="pres">
      <dgm:prSet presAssocID="{6CB3E0FB-E2BE-484F-9C6E-A7CB984D232B}" presName="c17" presStyleLbl="node1" presStyleIdx="16" presStyleCnt="19"/>
      <dgm:spPr/>
    </dgm:pt>
    <dgm:pt modelId="{3761FE93-7E9A-0845-8547-6BEEEA1C3358}" type="pres">
      <dgm:prSet presAssocID="{6CB3E0FB-E2BE-484F-9C6E-A7CB984D232B}" presName="c18" presStyleLbl="node1" presStyleIdx="17" presStyleCnt="19"/>
      <dgm:spPr/>
    </dgm:pt>
    <dgm:pt modelId="{2A6CC1DB-BBC7-834A-B578-8C711D57DD01}" type="pres">
      <dgm:prSet presAssocID="{DD6B01B3-6F77-7740-B922-3D48915A03B8}" presName="chevronComposite1" presStyleCnt="0"/>
      <dgm:spPr/>
    </dgm:pt>
    <dgm:pt modelId="{55D13356-1CC5-D648-904B-0D9D3997CC55}" type="pres">
      <dgm:prSet presAssocID="{DD6B01B3-6F77-7740-B922-3D48915A03B8}" presName="chevron1" presStyleLbl="sibTrans2D1" presStyleIdx="0" presStyleCnt="2"/>
      <dgm:spPr/>
    </dgm:pt>
    <dgm:pt modelId="{C133D467-48B1-D54A-BE7E-F9E8B80DAE86}" type="pres">
      <dgm:prSet presAssocID="{DD6B01B3-6F77-7740-B922-3D48915A03B8}" presName="spChevron1" presStyleCnt="0"/>
      <dgm:spPr/>
    </dgm:pt>
    <dgm:pt modelId="{D267A775-8ED9-9B4C-96A3-6563CF488414}" type="pres">
      <dgm:prSet presAssocID="{DD6B01B3-6F77-7740-B922-3D48915A03B8}" presName="overlap" presStyleCnt="0"/>
      <dgm:spPr/>
    </dgm:pt>
    <dgm:pt modelId="{F98F4FAA-BB26-8947-9AF0-845EF1C45BDD}" type="pres">
      <dgm:prSet presAssocID="{DD6B01B3-6F77-7740-B922-3D48915A03B8}" presName="chevronComposite2" presStyleCnt="0"/>
      <dgm:spPr/>
    </dgm:pt>
    <dgm:pt modelId="{DC0958F2-E8EA-B044-AD5D-2B02F65914FB}" type="pres">
      <dgm:prSet presAssocID="{DD6B01B3-6F77-7740-B922-3D48915A03B8}" presName="chevron2" presStyleLbl="sibTrans2D1" presStyleIdx="1" presStyleCnt="2"/>
      <dgm:spPr/>
    </dgm:pt>
    <dgm:pt modelId="{B1E325BA-C5D1-6A48-B048-0F5A6B3383FC}" type="pres">
      <dgm:prSet presAssocID="{DD6B01B3-6F77-7740-B922-3D48915A03B8}" presName="spChevron2" presStyleCnt="0"/>
      <dgm:spPr/>
    </dgm:pt>
    <dgm:pt modelId="{032BC941-9858-8341-9343-1EA8F1CCC703}" type="pres">
      <dgm:prSet presAssocID="{B1AC7FAF-0846-EE41-8B88-61736544280B}" presName="last" presStyleCnt="0"/>
      <dgm:spPr/>
    </dgm:pt>
    <dgm:pt modelId="{1B7DFE51-AA5A-694B-A8D0-B46C396EF85D}" type="pres">
      <dgm:prSet presAssocID="{B1AC7FAF-0846-EE41-8B88-61736544280B}" presName="circleTx" presStyleLbl="node1" presStyleIdx="18" presStyleCnt="19"/>
      <dgm:spPr/>
    </dgm:pt>
    <dgm:pt modelId="{EBBA2353-8C65-DE4B-A0FD-AE8B8BFA82EE}" type="pres">
      <dgm:prSet presAssocID="{B1AC7FAF-0846-EE41-8B88-61736544280B}" presName="desTxN" presStyleLbl="revTx" presStyleIdx="2" presStyleCnt="3">
        <dgm:presLayoutVars>
          <dgm:bulletEnabled val="1"/>
        </dgm:presLayoutVars>
      </dgm:prSet>
      <dgm:spPr/>
    </dgm:pt>
    <dgm:pt modelId="{9E80F1C7-AC11-9D45-8C1F-532D9E2A22BA}" type="pres">
      <dgm:prSet presAssocID="{B1AC7FAF-0846-EE41-8B88-61736544280B}" presName="spN" presStyleCnt="0"/>
      <dgm:spPr/>
    </dgm:pt>
  </dgm:ptLst>
  <dgm:cxnLst>
    <dgm:cxn modelId="{EFF0351F-180F-7647-AF77-EBAD94049333}" srcId="{6CB3E0FB-E2BE-484F-9C6E-A7CB984D232B}" destId="{0249489B-1889-FD4F-B3B9-AB34FFB2B93C}" srcOrd="0" destOrd="0" parTransId="{1D8FE45C-3B34-CD40-ADDA-3691E176E82A}" sibTransId="{17DCE64F-B2A3-9349-BDCA-8E191AE5F5BA}"/>
    <dgm:cxn modelId="{AF38B137-898F-4A42-BAFF-53FDE2C08AD9}" type="presOf" srcId="{6CB3E0FB-E2BE-484F-9C6E-A7CB984D232B}" destId="{80614FB3-7D7A-B541-B36D-4AB577AB6C37}" srcOrd="0" destOrd="0" presId="urn:microsoft.com/office/officeart/2009/3/layout/RandomtoResultProcess"/>
    <dgm:cxn modelId="{B3A0C279-39E1-F342-8CA2-E3F237142300}" type="presOf" srcId="{B1AC7FAF-0846-EE41-8B88-61736544280B}" destId="{1B7DFE51-AA5A-694B-A8D0-B46C396EF85D}" srcOrd="0" destOrd="0" presId="urn:microsoft.com/office/officeart/2009/3/layout/RandomtoResultProcess"/>
    <dgm:cxn modelId="{C352737D-A888-2C4D-8DB5-0C8342B28092}" srcId="{C6CD8540-2D05-254F-8E51-DE17D6AB7B74}" destId="{6CB3E0FB-E2BE-484F-9C6E-A7CB984D232B}" srcOrd="0" destOrd="0" parTransId="{3799650C-0FDA-BE45-87F0-727B0128F0E5}" sibTransId="{DD6B01B3-6F77-7740-B922-3D48915A03B8}"/>
    <dgm:cxn modelId="{0D5A61AF-339D-5D48-8989-122C9E261F6F}" type="presOf" srcId="{0249489B-1889-FD4F-B3B9-AB34FFB2B93C}" destId="{78574FCC-B7BD-494B-8BCF-1B1BCBFAFA3C}" srcOrd="0" destOrd="0" presId="urn:microsoft.com/office/officeart/2009/3/layout/RandomtoResultProcess"/>
    <dgm:cxn modelId="{ED1A81BC-62D9-5143-8E25-37A3F60B680E}" type="presOf" srcId="{85EBB9F4-B426-2844-A196-E4D3FF926E54}" destId="{EBBA2353-8C65-DE4B-A0FD-AE8B8BFA82EE}" srcOrd="0" destOrd="0" presId="urn:microsoft.com/office/officeart/2009/3/layout/RandomtoResultProcess"/>
    <dgm:cxn modelId="{18811BBE-D2E2-7741-8043-DA9C895AE5BE}" type="presOf" srcId="{C6CD8540-2D05-254F-8E51-DE17D6AB7B74}" destId="{EC4AD1A7-FC58-874F-887C-6F7485386CE6}" srcOrd="0" destOrd="0" presId="urn:microsoft.com/office/officeart/2009/3/layout/RandomtoResultProcess"/>
    <dgm:cxn modelId="{A46282DE-99FA-AC45-9C1A-1ABBF3C4E5C0}" srcId="{C6CD8540-2D05-254F-8E51-DE17D6AB7B74}" destId="{B1AC7FAF-0846-EE41-8B88-61736544280B}" srcOrd="1" destOrd="0" parTransId="{B54448F5-5016-E44A-B2C7-06B11510D450}" sibTransId="{C7E61E7A-C635-8F46-B0D0-CABD53AC3115}"/>
    <dgm:cxn modelId="{7EED14FD-2887-3848-AAC3-59B581A9AAD8}" srcId="{B1AC7FAF-0846-EE41-8B88-61736544280B}" destId="{85EBB9F4-B426-2844-A196-E4D3FF926E54}" srcOrd="0" destOrd="0" parTransId="{A3CA9AD6-77B7-544A-9419-18561707FD94}" sibTransId="{5BF108C8-916B-A34E-AA41-E359027E28F0}"/>
    <dgm:cxn modelId="{F5C4A2BD-A2CE-9347-8B0A-7A6EFE0D957A}" type="presParOf" srcId="{EC4AD1A7-FC58-874F-887C-6F7485386CE6}" destId="{DE33D0C7-E12E-744F-8FD6-C0C5047D7D9B}" srcOrd="0" destOrd="0" presId="urn:microsoft.com/office/officeart/2009/3/layout/RandomtoResultProcess"/>
    <dgm:cxn modelId="{36ED6A8D-36F9-5F4B-B260-5F322FEF729A}" type="presParOf" srcId="{DE33D0C7-E12E-744F-8FD6-C0C5047D7D9B}" destId="{80614FB3-7D7A-B541-B36D-4AB577AB6C37}" srcOrd="0" destOrd="0" presId="urn:microsoft.com/office/officeart/2009/3/layout/RandomtoResultProcess"/>
    <dgm:cxn modelId="{5F8E89B7-C923-4642-9483-8A27D9E7E052}" type="presParOf" srcId="{DE33D0C7-E12E-744F-8FD6-C0C5047D7D9B}" destId="{78574FCC-B7BD-494B-8BCF-1B1BCBFAFA3C}" srcOrd="1" destOrd="0" presId="urn:microsoft.com/office/officeart/2009/3/layout/RandomtoResultProcess"/>
    <dgm:cxn modelId="{3973C37B-C215-6F43-90DE-CE5C877A3BC7}" type="presParOf" srcId="{DE33D0C7-E12E-744F-8FD6-C0C5047D7D9B}" destId="{BABA5034-E504-4B47-BEA6-64FF20EE3B31}" srcOrd="2" destOrd="0" presId="urn:microsoft.com/office/officeart/2009/3/layout/RandomtoResultProcess"/>
    <dgm:cxn modelId="{E037F21A-D2DC-354A-ADC3-00D6F5BB7960}" type="presParOf" srcId="{DE33D0C7-E12E-744F-8FD6-C0C5047D7D9B}" destId="{2AB71894-E49A-6147-85A7-658902E71955}" srcOrd="3" destOrd="0" presId="urn:microsoft.com/office/officeart/2009/3/layout/RandomtoResultProcess"/>
    <dgm:cxn modelId="{2EA04811-A0FD-F249-A76F-87358FA06B13}" type="presParOf" srcId="{DE33D0C7-E12E-744F-8FD6-C0C5047D7D9B}" destId="{018B9174-FFCD-4445-84F1-20482A9B0B92}" srcOrd="4" destOrd="0" presId="urn:microsoft.com/office/officeart/2009/3/layout/RandomtoResultProcess"/>
    <dgm:cxn modelId="{0280FD65-3477-6B42-A8F4-89DEF5AC2FEA}" type="presParOf" srcId="{DE33D0C7-E12E-744F-8FD6-C0C5047D7D9B}" destId="{8F729D3B-C78B-0D40-AA34-F496334D1FE9}" srcOrd="5" destOrd="0" presId="urn:microsoft.com/office/officeart/2009/3/layout/RandomtoResultProcess"/>
    <dgm:cxn modelId="{C903B7D8-729A-FF43-A49B-DD6264894CE3}" type="presParOf" srcId="{DE33D0C7-E12E-744F-8FD6-C0C5047D7D9B}" destId="{37972EC7-09EB-2E40-B674-8521A2B9A553}" srcOrd="6" destOrd="0" presId="urn:microsoft.com/office/officeart/2009/3/layout/RandomtoResultProcess"/>
    <dgm:cxn modelId="{5B4733B8-343F-D541-81EB-30F3AB9AE37B}" type="presParOf" srcId="{DE33D0C7-E12E-744F-8FD6-C0C5047D7D9B}" destId="{505B9899-5AB1-DC41-9F93-E8BF6A367C16}" srcOrd="7" destOrd="0" presId="urn:microsoft.com/office/officeart/2009/3/layout/RandomtoResultProcess"/>
    <dgm:cxn modelId="{1AC1CC0C-8332-CF4D-837B-A6DD9EB6DE73}" type="presParOf" srcId="{DE33D0C7-E12E-744F-8FD6-C0C5047D7D9B}" destId="{E507713C-1836-D24C-B9AE-201CF09CFF83}" srcOrd="8" destOrd="0" presId="urn:microsoft.com/office/officeart/2009/3/layout/RandomtoResultProcess"/>
    <dgm:cxn modelId="{AD3315F1-F792-0F4A-843A-A5C018AE535D}" type="presParOf" srcId="{DE33D0C7-E12E-744F-8FD6-C0C5047D7D9B}" destId="{015523D2-ADEB-1E46-968F-39EB694BA8D2}" srcOrd="9" destOrd="0" presId="urn:microsoft.com/office/officeart/2009/3/layout/RandomtoResultProcess"/>
    <dgm:cxn modelId="{CE634E9D-E18F-F84A-871C-3D3589EB1AAD}" type="presParOf" srcId="{DE33D0C7-E12E-744F-8FD6-C0C5047D7D9B}" destId="{3082AC47-740A-E643-AE85-CAECD8A91892}" srcOrd="10" destOrd="0" presId="urn:microsoft.com/office/officeart/2009/3/layout/RandomtoResultProcess"/>
    <dgm:cxn modelId="{2E52A2C6-C6FA-6A44-B875-631CE4AA7A51}" type="presParOf" srcId="{DE33D0C7-E12E-744F-8FD6-C0C5047D7D9B}" destId="{298B039C-4CD4-E642-8F72-AA33F960F5AF}" srcOrd="11" destOrd="0" presId="urn:microsoft.com/office/officeart/2009/3/layout/RandomtoResultProcess"/>
    <dgm:cxn modelId="{CA13F3FD-56E6-9A4F-ACAB-99CC7C7400A8}" type="presParOf" srcId="{DE33D0C7-E12E-744F-8FD6-C0C5047D7D9B}" destId="{4492E0AE-8347-8C43-A8F2-E9B239829FEB}" srcOrd="12" destOrd="0" presId="urn:microsoft.com/office/officeart/2009/3/layout/RandomtoResultProcess"/>
    <dgm:cxn modelId="{F3AA7B7F-0FDB-C043-9E5C-36E7D104DA04}" type="presParOf" srcId="{DE33D0C7-E12E-744F-8FD6-C0C5047D7D9B}" destId="{C3AAA8DC-744A-3649-B09E-F511E0962195}" srcOrd="13" destOrd="0" presId="urn:microsoft.com/office/officeart/2009/3/layout/RandomtoResultProcess"/>
    <dgm:cxn modelId="{269C30C4-C5AF-FF44-A18C-EC4128F2B0F7}" type="presParOf" srcId="{DE33D0C7-E12E-744F-8FD6-C0C5047D7D9B}" destId="{458F9D0B-4DCA-9A42-9A00-5BD62477AD9C}" srcOrd="14" destOrd="0" presId="urn:microsoft.com/office/officeart/2009/3/layout/RandomtoResultProcess"/>
    <dgm:cxn modelId="{5D1FC4D8-970F-F148-8E37-BF05A212C01A}" type="presParOf" srcId="{DE33D0C7-E12E-744F-8FD6-C0C5047D7D9B}" destId="{CF6A4263-027F-6441-A836-BD75CF3E62C2}" srcOrd="15" destOrd="0" presId="urn:microsoft.com/office/officeart/2009/3/layout/RandomtoResultProcess"/>
    <dgm:cxn modelId="{3C3FAB6D-2EEB-7541-A6A3-CE1C54940AAE}" type="presParOf" srcId="{DE33D0C7-E12E-744F-8FD6-C0C5047D7D9B}" destId="{6CB30538-09F4-D544-814B-93E90B0FBEC8}" srcOrd="16" destOrd="0" presId="urn:microsoft.com/office/officeart/2009/3/layout/RandomtoResultProcess"/>
    <dgm:cxn modelId="{2B75C2FC-C596-F94C-AA42-186FA6BB8E63}" type="presParOf" srcId="{DE33D0C7-E12E-744F-8FD6-C0C5047D7D9B}" destId="{FF9B512D-A345-2848-AACF-CA81929F68F3}" srcOrd="17" destOrd="0" presId="urn:microsoft.com/office/officeart/2009/3/layout/RandomtoResultProcess"/>
    <dgm:cxn modelId="{7A51B0B0-503D-4440-9E07-3519D8C9F4EE}" type="presParOf" srcId="{DE33D0C7-E12E-744F-8FD6-C0C5047D7D9B}" destId="{1B502E8B-0F2A-CF49-A324-F68E9DF8DACF}" srcOrd="18" destOrd="0" presId="urn:microsoft.com/office/officeart/2009/3/layout/RandomtoResultProcess"/>
    <dgm:cxn modelId="{82B4737C-7C85-3B4D-8C2A-0D87028E7E4F}" type="presParOf" srcId="{DE33D0C7-E12E-744F-8FD6-C0C5047D7D9B}" destId="{3761FE93-7E9A-0845-8547-6BEEEA1C3358}" srcOrd="19" destOrd="0" presId="urn:microsoft.com/office/officeart/2009/3/layout/RandomtoResultProcess"/>
    <dgm:cxn modelId="{81BB7CB0-C154-6648-924B-DB4879D087C3}" type="presParOf" srcId="{EC4AD1A7-FC58-874F-887C-6F7485386CE6}" destId="{2A6CC1DB-BBC7-834A-B578-8C711D57DD01}" srcOrd="1" destOrd="0" presId="urn:microsoft.com/office/officeart/2009/3/layout/RandomtoResultProcess"/>
    <dgm:cxn modelId="{865E38ED-DB68-9F41-AF02-A38CED3247AE}" type="presParOf" srcId="{2A6CC1DB-BBC7-834A-B578-8C711D57DD01}" destId="{55D13356-1CC5-D648-904B-0D9D3997CC55}" srcOrd="0" destOrd="0" presId="urn:microsoft.com/office/officeart/2009/3/layout/RandomtoResultProcess"/>
    <dgm:cxn modelId="{35A0EE03-5CCC-5341-AF1D-5A12BC24EE66}" type="presParOf" srcId="{2A6CC1DB-BBC7-834A-B578-8C711D57DD01}" destId="{C133D467-48B1-D54A-BE7E-F9E8B80DAE86}" srcOrd="1" destOrd="0" presId="urn:microsoft.com/office/officeart/2009/3/layout/RandomtoResultProcess"/>
    <dgm:cxn modelId="{05DC5606-43FE-DA46-804A-1573478BAD2A}" type="presParOf" srcId="{EC4AD1A7-FC58-874F-887C-6F7485386CE6}" destId="{D267A775-8ED9-9B4C-96A3-6563CF488414}" srcOrd="2" destOrd="0" presId="urn:microsoft.com/office/officeart/2009/3/layout/RandomtoResultProcess"/>
    <dgm:cxn modelId="{54AF8375-3B46-5B48-BEF3-4E9F27C23E55}" type="presParOf" srcId="{EC4AD1A7-FC58-874F-887C-6F7485386CE6}" destId="{F98F4FAA-BB26-8947-9AF0-845EF1C45BDD}" srcOrd="3" destOrd="0" presId="urn:microsoft.com/office/officeart/2009/3/layout/RandomtoResultProcess"/>
    <dgm:cxn modelId="{C5F1395A-50D0-AF4D-8C64-C1BAA86AD32A}" type="presParOf" srcId="{F98F4FAA-BB26-8947-9AF0-845EF1C45BDD}" destId="{DC0958F2-E8EA-B044-AD5D-2B02F65914FB}" srcOrd="0" destOrd="0" presId="urn:microsoft.com/office/officeart/2009/3/layout/RandomtoResultProcess"/>
    <dgm:cxn modelId="{1BEB73D6-4683-7342-BEDB-B2F6A9938F3A}" type="presParOf" srcId="{F98F4FAA-BB26-8947-9AF0-845EF1C45BDD}" destId="{B1E325BA-C5D1-6A48-B048-0F5A6B3383FC}" srcOrd="1" destOrd="0" presId="urn:microsoft.com/office/officeart/2009/3/layout/RandomtoResultProcess"/>
    <dgm:cxn modelId="{220025BB-BFB9-5041-A24F-BCF0643EF8AA}" type="presParOf" srcId="{EC4AD1A7-FC58-874F-887C-6F7485386CE6}" destId="{032BC941-9858-8341-9343-1EA8F1CCC703}" srcOrd="4" destOrd="0" presId="urn:microsoft.com/office/officeart/2009/3/layout/RandomtoResultProcess"/>
    <dgm:cxn modelId="{CE9DADAE-64EA-2A48-AB47-354860F1590A}" type="presParOf" srcId="{032BC941-9858-8341-9343-1EA8F1CCC703}" destId="{1B7DFE51-AA5A-694B-A8D0-B46C396EF85D}" srcOrd="0" destOrd="0" presId="urn:microsoft.com/office/officeart/2009/3/layout/RandomtoResultProcess"/>
    <dgm:cxn modelId="{E159B2DA-C264-9344-B0C8-E4507CD52018}" type="presParOf" srcId="{032BC941-9858-8341-9343-1EA8F1CCC703}" destId="{EBBA2353-8C65-DE4B-A0FD-AE8B8BFA82EE}" srcOrd="1" destOrd="0" presId="urn:microsoft.com/office/officeart/2009/3/layout/RandomtoResultProcess"/>
    <dgm:cxn modelId="{BE620F2E-60A2-924B-AC86-DF306964DDBF}" type="presParOf" srcId="{032BC941-9858-8341-9343-1EA8F1CCC703}" destId="{9E80F1C7-AC11-9D45-8C1F-532D9E2A22BA}" srcOrd="2" destOrd="0" presId="urn:microsoft.com/office/officeart/2009/3/layout/RandomtoResultProcess"/>
  </dgm:cxnLst>
  <dgm:bg/>
  <dgm:whole/>
  <dgm:extLst>
    <a:ext uri="http://schemas.microsoft.com/office/drawing/2008/diagram">
      <dsp:dataModelExt xmlns:dsp="http://schemas.microsoft.com/office/drawing/2008/diagram" relId="rId6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011ED8-0913-4026-B6B4-1C63D29B9F8D}" type="doc">
      <dgm:prSet loTypeId="urn:microsoft.com/office/officeart/2005/8/layout/hierarchy1" loCatId="hierarchy" qsTypeId="urn:microsoft.com/office/officeart/2005/8/quickstyle/simple1" qsCatId="simple" csTypeId="urn:microsoft.com/office/officeart/2005/8/colors/accent1_3" csCatId="accent1" phldr="1"/>
      <dgm:spPr/>
      <dgm:t>
        <a:bodyPr/>
        <a:lstStyle/>
        <a:p>
          <a:endParaRPr lang="zh-CN" altLang="en-US"/>
        </a:p>
      </dgm:t>
    </dgm:pt>
    <dgm:pt modelId="{80D11307-BFAD-42DF-9047-50FD0B0F4FB6}">
      <dgm:prSet phldrT="[文本]" custT="1"/>
      <dgm:spPr/>
      <dgm:t>
        <a:bodyPr/>
        <a:lstStyle/>
        <a:p>
          <a:r>
            <a:rPr lang="zh-CN" altLang="en-US" sz="2400" dirty="0">
              <a:latin typeface="+mn-lt"/>
              <a:ea typeface="+mn-ea"/>
              <a:cs typeface="+mn-ea"/>
              <a:sym typeface="+mn-lt"/>
            </a:rPr>
            <a:t>科研支撑平台</a:t>
          </a:r>
        </a:p>
      </dgm:t>
    </dgm:pt>
    <dgm:pt modelId="{A7C4A943-C8DA-47BB-886D-D5DAC1F765B0}" type="parTrans" cxnId="{D5A60215-6CFB-4893-9F8C-E078DEBD51F5}">
      <dgm:prSet/>
      <dgm:spPr/>
      <dgm:t>
        <a:bodyPr/>
        <a:lstStyle/>
        <a:p>
          <a:endParaRPr lang="zh-CN" altLang="en-US">
            <a:latin typeface="+mn-ea"/>
            <a:ea typeface="+mn-ea"/>
          </a:endParaRPr>
        </a:p>
      </dgm:t>
    </dgm:pt>
    <dgm:pt modelId="{7C2A6DEF-F33D-44CC-ABF7-1E1D602D932D}" type="sibTrans" cxnId="{D5A60215-6CFB-4893-9F8C-E078DEBD51F5}">
      <dgm:prSet/>
      <dgm:spPr/>
      <dgm:t>
        <a:bodyPr/>
        <a:lstStyle/>
        <a:p>
          <a:endParaRPr lang="zh-CN" altLang="en-US">
            <a:latin typeface="+mn-ea"/>
            <a:ea typeface="+mn-ea"/>
          </a:endParaRPr>
        </a:p>
      </dgm:t>
    </dgm:pt>
    <dgm:pt modelId="{48487E2C-358E-4651-BD6A-03FF277B16AB}">
      <dgm:prSet phldrT="[文本]" custT="1"/>
      <dgm:spPr/>
      <dgm:t>
        <a:bodyPr/>
        <a:lstStyle/>
        <a:p>
          <a:r>
            <a:rPr lang="zh-CN" altLang="en-US" sz="1800" dirty="0">
              <a:latin typeface="+mn-lt"/>
              <a:ea typeface="+mn-ea"/>
              <a:cs typeface="+mn-ea"/>
              <a:sym typeface="+mn-lt"/>
            </a:rPr>
            <a:t>移动通信国家重点实验室</a:t>
          </a:r>
        </a:p>
      </dgm:t>
    </dgm:pt>
    <dgm:pt modelId="{BBF2905D-F264-4B11-9E12-443935E5EBF6}" type="parTrans" cxnId="{1CCF7852-426C-4F4C-81C4-AE6D125C69D6}">
      <dgm:prSet/>
      <dgm:spPr/>
      <dgm:t>
        <a:bodyPr/>
        <a:lstStyle/>
        <a:p>
          <a:endParaRPr lang="zh-CN" altLang="en-US">
            <a:latin typeface="+mn-ea"/>
            <a:ea typeface="+mn-ea"/>
          </a:endParaRPr>
        </a:p>
      </dgm:t>
    </dgm:pt>
    <dgm:pt modelId="{FBD03288-274D-4CA7-8BEE-2F7EC9DCEE28}" type="sibTrans" cxnId="{1CCF7852-426C-4F4C-81C4-AE6D125C69D6}">
      <dgm:prSet/>
      <dgm:spPr/>
      <dgm:t>
        <a:bodyPr/>
        <a:lstStyle/>
        <a:p>
          <a:endParaRPr lang="zh-CN" altLang="en-US">
            <a:latin typeface="+mn-ea"/>
            <a:ea typeface="+mn-ea"/>
          </a:endParaRPr>
        </a:p>
      </dgm:t>
    </dgm:pt>
    <dgm:pt modelId="{598B8EE3-68C9-4922-A574-FCC1560826B0}">
      <dgm:prSet phldrT="[文本]" custT="1"/>
      <dgm:spPr/>
      <dgm:t>
        <a:bodyPr/>
        <a:lstStyle/>
        <a:p>
          <a:r>
            <a:rPr lang="zh-CN" altLang="en-US" sz="1800" dirty="0">
              <a:latin typeface="+mn-lt"/>
              <a:ea typeface="+mn-ea"/>
              <a:cs typeface="+mn-ea"/>
              <a:sym typeface="+mn-lt"/>
            </a:rPr>
            <a:t>计算机网络和信息集成教育部重点实验室</a:t>
          </a:r>
        </a:p>
      </dgm:t>
    </dgm:pt>
    <dgm:pt modelId="{DFF9792A-79D5-4030-9753-89358AF03428}" type="parTrans" cxnId="{4A2E7515-285B-470F-A632-635F3049EB64}">
      <dgm:prSet/>
      <dgm:spPr/>
      <dgm:t>
        <a:bodyPr/>
        <a:lstStyle/>
        <a:p>
          <a:endParaRPr lang="zh-CN" altLang="en-US">
            <a:latin typeface="+mn-ea"/>
            <a:ea typeface="+mn-ea"/>
          </a:endParaRPr>
        </a:p>
      </dgm:t>
    </dgm:pt>
    <dgm:pt modelId="{2F90228F-66FF-4F64-A3CB-12DAEB97CC42}" type="sibTrans" cxnId="{4A2E7515-285B-470F-A632-635F3049EB64}">
      <dgm:prSet/>
      <dgm:spPr/>
      <dgm:t>
        <a:bodyPr/>
        <a:lstStyle/>
        <a:p>
          <a:endParaRPr lang="zh-CN" altLang="en-US">
            <a:latin typeface="+mn-ea"/>
            <a:ea typeface="+mn-ea"/>
          </a:endParaRPr>
        </a:p>
      </dgm:t>
    </dgm:pt>
    <dgm:pt modelId="{75A9D2B9-1389-4693-986D-886805E8DFD2}">
      <dgm:prSet phldrT="[文本]" custT="1"/>
      <dgm:spPr/>
      <dgm:t>
        <a:bodyPr/>
        <a:lstStyle/>
        <a:p>
          <a:r>
            <a:rPr lang="zh-CN" altLang="en-US" sz="1800" dirty="0">
              <a:latin typeface="+mn-lt"/>
              <a:ea typeface="+mn-ea"/>
              <a:cs typeface="+mn-ea"/>
              <a:sym typeface="+mn-lt"/>
            </a:rPr>
            <a:t>生物电子学国家重点实验室</a:t>
          </a:r>
        </a:p>
      </dgm:t>
    </dgm:pt>
    <dgm:pt modelId="{DB66702C-2404-498E-85F6-5612D354B966}" type="parTrans" cxnId="{301178F0-F21A-428E-8E7E-8C9504297247}">
      <dgm:prSet/>
      <dgm:spPr/>
      <dgm:t>
        <a:bodyPr/>
        <a:lstStyle/>
        <a:p>
          <a:endParaRPr lang="zh-CN" altLang="en-US">
            <a:latin typeface="+mn-ea"/>
            <a:ea typeface="+mn-ea"/>
          </a:endParaRPr>
        </a:p>
      </dgm:t>
    </dgm:pt>
    <dgm:pt modelId="{FB1E6A18-DDA2-4D81-AAA4-08FB56215F5D}" type="sibTrans" cxnId="{301178F0-F21A-428E-8E7E-8C9504297247}">
      <dgm:prSet/>
      <dgm:spPr/>
      <dgm:t>
        <a:bodyPr/>
        <a:lstStyle/>
        <a:p>
          <a:endParaRPr lang="zh-CN" altLang="en-US">
            <a:latin typeface="+mn-ea"/>
            <a:ea typeface="+mn-ea"/>
          </a:endParaRPr>
        </a:p>
      </dgm:t>
    </dgm:pt>
    <dgm:pt modelId="{F0B1A319-B4DD-4DBD-AD7B-6E9949B6360C}">
      <dgm:prSet phldrT="[文本]" custT="1"/>
      <dgm:spPr/>
      <dgm:t>
        <a:bodyPr/>
        <a:lstStyle/>
        <a:p>
          <a:r>
            <a:rPr lang="zh-CN" altLang="en-US" sz="1800" dirty="0">
              <a:latin typeface="+mn-lt"/>
              <a:ea typeface="+mn-ea"/>
              <a:cs typeface="+mn-ea"/>
              <a:sym typeface="+mn-lt"/>
            </a:rPr>
            <a:t>国家专用集成电路系统工程技术研究中心</a:t>
          </a:r>
        </a:p>
      </dgm:t>
    </dgm:pt>
    <dgm:pt modelId="{94630BA8-4C45-48E5-B76D-83E5E8A7DBCA}" type="parTrans" cxnId="{9D6BA8F9-1DB0-4B09-8DB9-B71C20CF8F09}">
      <dgm:prSet/>
      <dgm:spPr/>
      <dgm:t>
        <a:bodyPr/>
        <a:lstStyle/>
        <a:p>
          <a:endParaRPr lang="zh-CN" altLang="en-US">
            <a:latin typeface="+mn-ea"/>
            <a:ea typeface="+mn-ea"/>
          </a:endParaRPr>
        </a:p>
      </dgm:t>
    </dgm:pt>
    <dgm:pt modelId="{DC16A533-4F86-4C07-AA12-E76334131437}" type="sibTrans" cxnId="{9D6BA8F9-1DB0-4B09-8DB9-B71C20CF8F09}">
      <dgm:prSet/>
      <dgm:spPr/>
      <dgm:t>
        <a:bodyPr/>
        <a:lstStyle/>
        <a:p>
          <a:endParaRPr lang="zh-CN" altLang="en-US">
            <a:latin typeface="+mn-ea"/>
            <a:ea typeface="+mn-ea"/>
          </a:endParaRPr>
        </a:p>
      </dgm:t>
    </dgm:pt>
    <dgm:pt modelId="{72DA1EF4-A1DA-4034-BC89-15488C969BE9}">
      <dgm:prSet phldrT="[文本]" custT="1"/>
      <dgm:spPr/>
      <dgm:t>
        <a:bodyPr/>
        <a:lstStyle/>
        <a:p>
          <a:r>
            <a:rPr lang="zh-CN" altLang="en-US" sz="1800" dirty="0">
              <a:latin typeface="+mn-lt"/>
              <a:ea typeface="+mn-ea"/>
              <a:cs typeface="+mn-ea"/>
              <a:sym typeface="+mn-lt"/>
            </a:rPr>
            <a:t>光传感通信综合网络国家地方联合工程研究中心</a:t>
          </a:r>
        </a:p>
      </dgm:t>
    </dgm:pt>
    <dgm:pt modelId="{176F25D1-87FF-43DB-8611-E83BCA6FE611}" type="parTrans" cxnId="{7F462C90-FD1F-482D-97F4-5633BAB63536}">
      <dgm:prSet/>
      <dgm:spPr/>
      <dgm:t>
        <a:bodyPr/>
        <a:lstStyle/>
        <a:p>
          <a:endParaRPr lang="zh-CN" altLang="en-US">
            <a:latin typeface="+mn-ea"/>
            <a:ea typeface="+mn-ea"/>
          </a:endParaRPr>
        </a:p>
      </dgm:t>
    </dgm:pt>
    <dgm:pt modelId="{BCFD3794-7A4B-4E86-BADF-1352DFDF9C5B}" type="sibTrans" cxnId="{7F462C90-FD1F-482D-97F4-5633BAB63536}">
      <dgm:prSet/>
      <dgm:spPr/>
      <dgm:t>
        <a:bodyPr/>
        <a:lstStyle/>
        <a:p>
          <a:endParaRPr lang="zh-CN" altLang="en-US">
            <a:latin typeface="+mn-ea"/>
            <a:ea typeface="+mn-ea"/>
          </a:endParaRPr>
        </a:p>
      </dgm:t>
    </dgm:pt>
    <dgm:pt modelId="{BB6BB7FA-7841-4742-8760-92B84422FA5D}">
      <dgm:prSet phldrT="[文本]" custT="1"/>
      <dgm:spPr/>
      <dgm:t>
        <a:bodyPr/>
        <a:lstStyle/>
        <a:p>
          <a:r>
            <a:rPr lang="zh-CN" altLang="en-US" sz="1800" dirty="0">
              <a:latin typeface="+mn-lt"/>
              <a:ea typeface="+mn-ea"/>
              <a:cs typeface="+mn-ea"/>
              <a:sym typeface="+mn-lt"/>
            </a:rPr>
            <a:t>毫米波国家重点实验室</a:t>
          </a:r>
        </a:p>
      </dgm:t>
    </dgm:pt>
    <dgm:pt modelId="{79490FE7-67AF-4547-9B32-638592A89F2C}" type="parTrans" cxnId="{C185D59B-8DBA-4864-9D3A-12A66330678D}">
      <dgm:prSet/>
      <dgm:spPr/>
      <dgm:t>
        <a:bodyPr/>
        <a:lstStyle/>
        <a:p>
          <a:endParaRPr lang="zh-CN" altLang="en-US">
            <a:latin typeface="+mn-ea"/>
            <a:ea typeface="+mn-ea"/>
          </a:endParaRPr>
        </a:p>
      </dgm:t>
    </dgm:pt>
    <dgm:pt modelId="{99A7114A-4EFF-41DD-80DD-4E9492D8087D}" type="sibTrans" cxnId="{C185D59B-8DBA-4864-9D3A-12A66330678D}">
      <dgm:prSet/>
      <dgm:spPr/>
      <dgm:t>
        <a:bodyPr/>
        <a:lstStyle/>
        <a:p>
          <a:endParaRPr lang="zh-CN" altLang="en-US">
            <a:latin typeface="+mn-ea"/>
            <a:ea typeface="+mn-ea"/>
          </a:endParaRPr>
        </a:p>
      </dgm:t>
    </dgm:pt>
    <dgm:pt modelId="{5AEDCE91-5A00-4163-9C7C-9F6FEBEA5115}">
      <dgm:prSet phldrT="[文本]" custT="1"/>
      <dgm:spPr/>
      <dgm:t>
        <a:bodyPr/>
        <a:lstStyle/>
        <a:p>
          <a:r>
            <a:rPr lang="zh-CN" altLang="en-US" sz="1800" dirty="0">
              <a:latin typeface="+mn-lt"/>
              <a:ea typeface="+mn-ea"/>
              <a:cs typeface="+mn-ea"/>
              <a:sym typeface="+mn-lt"/>
            </a:rPr>
            <a:t>计算机辅助建筑设计（</a:t>
          </a:r>
          <a:r>
            <a:rPr lang="en-US" altLang="en-US" sz="1800" dirty="0">
              <a:latin typeface="+mn-lt"/>
              <a:ea typeface="+mn-ea"/>
              <a:cs typeface="+mn-ea"/>
              <a:sym typeface="+mn-lt"/>
            </a:rPr>
            <a:t>CAAD</a:t>
          </a:r>
          <a:r>
            <a:rPr lang="zh-CN" altLang="en-US" sz="1800" dirty="0">
              <a:latin typeface="+mn-lt"/>
              <a:ea typeface="+mn-ea"/>
              <a:cs typeface="+mn-ea"/>
              <a:sym typeface="+mn-lt"/>
            </a:rPr>
            <a:t>）国家专业实验室</a:t>
          </a:r>
        </a:p>
      </dgm:t>
    </dgm:pt>
    <dgm:pt modelId="{3499E5E1-3E6E-4A3F-80D8-66BE3A2F6198}" type="parTrans" cxnId="{5524CEA8-D9B7-4526-BCE9-2BDEE394CCC3}">
      <dgm:prSet/>
      <dgm:spPr/>
      <dgm:t>
        <a:bodyPr/>
        <a:lstStyle/>
        <a:p>
          <a:endParaRPr lang="zh-CN" altLang="en-US">
            <a:latin typeface="+mn-ea"/>
            <a:ea typeface="+mn-ea"/>
          </a:endParaRPr>
        </a:p>
      </dgm:t>
    </dgm:pt>
    <dgm:pt modelId="{2D9F2516-2935-4DD4-976B-F731D60AD1C8}" type="sibTrans" cxnId="{5524CEA8-D9B7-4526-BCE9-2BDEE394CCC3}">
      <dgm:prSet/>
      <dgm:spPr/>
      <dgm:t>
        <a:bodyPr/>
        <a:lstStyle/>
        <a:p>
          <a:endParaRPr lang="zh-CN" altLang="en-US">
            <a:latin typeface="+mn-ea"/>
            <a:ea typeface="+mn-ea"/>
          </a:endParaRPr>
        </a:p>
      </dgm:t>
    </dgm:pt>
    <dgm:pt modelId="{287A99CC-1F72-4AC0-AE23-72D1135795FA}" type="pres">
      <dgm:prSet presAssocID="{11011ED8-0913-4026-B6B4-1C63D29B9F8D}" presName="hierChild1" presStyleCnt="0">
        <dgm:presLayoutVars>
          <dgm:chPref val="1"/>
          <dgm:dir/>
          <dgm:animOne val="branch"/>
          <dgm:animLvl val="lvl"/>
          <dgm:resizeHandles/>
        </dgm:presLayoutVars>
      </dgm:prSet>
      <dgm:spPr/>
    </dgm:pt>
    <dgm:pt modelId="{D9E820CD-AA7F-484B-BEE7-FFC8F381C8AC}" type="pres">
      <dgm:prSet presAssocID="{80D11307-BFAD-42DF-9047-50FD0B0F4FB6}" presName="hierRoot1" presStyleCnt="0"/>
      <dgm:spPr/>
    </dgm:pt>
    <dgm:pt modelId="{EA55C34B-5D87-4737-A03A-ECD719C39B6C}" type="pres">
      <dgm:prSet presAssocID="{80D11307-BFAD-42DF-9047-50FD0B0F4FB6}" presName="composite" presStyleCnt="0"/>
      <dgm:spPr/>
    </dgm:pt>
    <dgm:pt modelId="{1DC17A73-129E-4270-B606-7E6E1A29E5E5}" type="pres">
      <dgm:prSet presAssocID="{80D11307-BFAD-42DF-9047-50FD0B0F4FB6}" presName="background" presStyleLbl="node0" presStyleIdx="0" presStyleCnt="1"/>
      <dgm:spPr/>
    </dgm:pt>
    <dgm:pt modelId="{CA70E268-03D8-4C1C-9EF3-75D591E6B0AD}" type="pres">
      <dgm:prSet presAssocID="{80D11307-BFAD-42DF-9047-50FD0B0F4FB6}" presName="text" presStyleLbl="fgAcc0" presStyleIdx="0" presStyleCnt="1" custScaleX="223380" custLinFactNeighborY="-24791">
        <dgm:presLayoutVars>
          <dgm:chPref val="3"/>
        </dgm:presLayoutVars>
      </dgm:prSet>
      <dgm:spPr/>
    </dgm:pt>
    <dgm:pt modelId="{D62FE72F-F8A8-42DB-B572-C476C16D457E}" type="pres">
      <dgm:prSet presAssocID="{80D11307-BFAD-42DF-9047-50FD0B0F4FB6}" presName="hierChild2" presStyleCnt="0"/>
      <dgm:spPr/>
    </dgm:pt>
    <dgm:pt modelId="{EEA3F725-186C-470A-BDFB-BD267801AB9C}" type="pres">
      <dgm:prSet presAssocID="{79490FE7-67AF-4547-9B32-638592A89F2C}" presName="Name10" presStyleLbl="parChTrans1D2" presStyleIdx="0" presStyleCnt="7"/>
      <dgm:spPr/>
    </dgm:pt>
    <dgm:pt modelId="{C4BB7F6E-CD1A-4723-B7A2-ED1633CF2D06}" type="pres">
      <dgm:prSet presAssocID="{BB6BB7FA-7841-4742-8760-92B84422FA5D}" presName="hierRoot2" presStyleCnt="0"/>
      <dgm:spPr/>
    </dgm:pt>
    <dgm:pt modelId="{E09B24E5-620A-4F5D-B834-711FFBBB4763}" type="pres">
      <dgm:prSet presAssocID="{BB6BB7FA-7841-4742-8760-92B84422FA5D}" presName="composite2" presStyleCnt="0"/>
      <dgm:spPr/>
    </dgm:pt>
    <dgm:pt modelId="{3FD0119F-C759-47BF-83B0-0C14537C1C3F}" type="pres">
      <dgm:prSet presAssocID="{BB6BB7FA-7841-4742-8760-92B84422FA5D}" presName="background2" presStyleLbl="node2" presStyleIdx="0" presStyleCnt="7"/>
      <dgm:spPr/>
    </dgm:pt>
    <dgm:pt modelId="{6C325C94-09A3-4297-837E-ED82EED0BB27}" type="pres">
      <dgm:prSet presAssocID="{BB6BB7FA-7841-4742-8760-92B84422FA5D}" presName="text2" presStyleLbl="fgAcc2" presStyleIdx="0" presStyleCnt="7" custScaleY="318020">
        <dgm:presLayoutVars>
          <dgm:chPref val="3"/>
        </dgm:presLayoutVars>
      </dgm:prSet>
      <dgm:spPr/>
    </dgm:pt>
    <dgm:pt modelId="{EF277F9E-2FDF-405A-8E2D-2781CC0C094F}" type="pres">
      <dgm:prSet presAssocID="{BB6BB7FA-7841-4742-8760-92B84422FA5D}" presName="hierChild3" presStyleCnt="0"/>
      <dgm:spPr/>
    </dgm:pt>
    <dgm:pt modelId="{E34EF646-4795-4068-BC13-A54F4D5561B6}" type="pres">
      <dgm:prSet presAssocID="{BBF2905D-F264-4B11-9E12-443935E5EBF6}" presName="Name10" presStyleLbl="parChTrans1D2" presStyleIdx="1" presStyleCnt="7"/>
      <dgm:spPr/>
    </dgm:pt>
    <dgm:pt modelId="{09C7B7D6-2436-46B3-AEB6-64425A26DB59}" type="pres">
      <dgm:prSet presAssocID="{48487E2C-358E-4651-BD6A-03FF277B16AB}" presName="hierRoot2" presStyleCnt="0"/>
      <dgm:spPr/>
    </dgm:pt>
    <dgm:pt modelId="{C5998434-A383-42A9-BBFF-179A860AA31A}" type="pres">
      <dgm:prSet presAssocID="{48487E2C-358E-4651-BD6A-03FF277B16AB}" presName="composite2" presStyleCnt="0"/>
      <dgm:spPr/>
    </dgm:pt>
    <dgm:pt modelId="{935211AC-78D7-4ACF-AB8D-41BD219E4C44}" type="pres">
      <dgm:prSet presAssocID="{48487E2C-358E-4651-BD6A-03FF277B16AB}" presName="background2" presStyleLbl="node2" presStyleIdx="1" presStyleCnt="7"/>
      <dgm:spPr/>
    </dgm:pt>
    <dgm:pt modelId="{C2FEA270-EEEC-4BC4-BB44-BB1609C5E044}" type="pres">
      <dgm:prSet presAssocID="{48487E2C-358E-4651-BD6A-03FF277B16AB}" presName="text2" presStyleLbl="fgAcc2" presStyleIdx="1" presStyleCnt="7" custScaleY="318020">
        <dgm:presLayoutVars>
          <dgm:chPref val="3"/>
        </dgm:presLayoutVars>
      </dgm:prSet>
      <dgm:spPr/>
    </dgm:pt>
    <dgm:pt modelId="{1618B285-8FE3-46D4-A4D7-052A09E43B48}" type="pres">
      <dgm:prSet presAssocID="{48487E2C-358E-4651-BD6A-03FF277B16AB}" presName="hierChild3" presStyleCnt="0"/>
      <dgm:spPr/>
    </dgm:pt>
    <dgm:pt modelId="{2665555A-6BE8-4571-8B96-D873CB3F03C5}" type="pres">
      <dgm:prSet presAssocID="{DB66702C-2404-498E-85F6-5612D354B966}" presName="Name10" presStyleLbl="parChTrans1D2" presStyleIdx="2" presStyleCnt="7"/>
      <dgm:spPr/>
    </dgm:pt>
    <dgm:pt modelId="{81BEBA3F-FC40-4842-B798-32D9BE07C77D}" type="pres">
      <dgm:prSet presAssocID="{75A9D2B9-1389-4693-986D-886805E8DFD2}" presName="hierRoot2" presStyleCnt="0"/>
      <dgm:spPr/>
    </dgm:pt>
    <dgm:pt modelId="{D25F7C24-ECF2-4A5F-B128-FBC5C15C4845}" type="pres">
      <dgm:prSet presAssocID="{75A9D2B9-1389-4693-986D-886805E8DFD2}" presName="composite2" presStyleCnt="0"/>
      <dgm:spPr/>
    </dgm:pt>
    <dgm:pt modelId="{AE2AF43B-1CAB-4D96-987C-75B0C2F93D1C}" type="pres">
      <dgm:prSet presAssocID="{75A9D2B9-1389-4693-986D-886805E8DFD2}" presName="background2" presStyleLbl="node2" presStyleIdx="2" presStyleCnt="7"/>
      <dgm:spPr/>
    </dgm:pt>
    <dgm:pt modelId="{8AAE4A32-23B7-435E-9D3A-9FE4016CCA0E}" type="pres">
      <dgm:prSet presAssocID="{75A9D2B9-1389-4693-986D-886805E8DFD2}" presName="text2" presStyleLbl="fgAcc2" presStyleIdx="2" presStyleCnt="7" custScaleY="318020">
        <dgm:presLayoutVars>
          <dgm:chPref val="3"/>
        </dgm:presLayoutVars>
      </dgm:prSet>
      <dgm:spPr/>
    </dgm:pt>
    <dgm:pt modelId="{3B09840B-A2D1-49D9-BE37-499D4758EC6D}" type="pres">
      <dgm:prSet presAssocID="{75A9D2B9-1389-4693-986D-886805E8DFD2}" presName="hierChild3" presStyleCnt="0"/>
      <dgm:spPr/>
    </dgm:pt>
    <dgm:pt modelId="{98EDB2EB-41C5-4E73-AC4E-F5A7DECA5474}" type="pres">
      <dgm:prSet presAssocID="{DFF9792A-79D5-4030-9753-89358AF03428}" presName="Name10" presStyleLbl="parChTrans1D2" presStyleIdx="3" presStyleCnt="7"/>
      <dgm:spPr/>
    </dgm:pt>
    <dgm:pt modelId="{49E23591-6758-4591-AC02-A82BE37FD9D4}" type="pres">
      <dgm:prSet presAssocID="{598B8EE3-68C9-4922-A574-FCC1560826B0}" presName="hierRoot2" presStyleCnt="0"/>
      <dgm:spPr/>
    </dgm:pt>
    <dgm:pt modelId="{7D73609B-C356-420C-9821-D24C151E93CE}" type="pres">
      <dgm:prSet presAssocID="{598B8EE3-68C9-4922-A574-FCC1560826B0}" presName="composite2" presStyleCnt="0"/>
      <dgm:spPr/>
    </dgm:pt>
    <dgm:pt modelId="{BB027C4B-5B04-4886-B8A3-1D2A3BE113C4}" type="pres">
      <dgm:prSet presAssocID="{598B8EE3-68C9-4922-A574-FCC1560826B0}" presName="background2" presStyleLbl="node2" presStyleIdx="3" presStyleCnt="7"/>
      <dgm:spPr/>
    </dgm:pt>
    <dgm:pt modelId="{EA2DA261-5C99-4142-B684-967AA38767E2}" type="pres">
      <dgm:prSet presAssocID="{598B8EE3-68C9-4922-A574-FCC1560826B0}" presName="text2" presStyleLbl="fgAcc2" presStyleIdx="3" presStyleCnt="7" custScaleY="318020">
        <dgm:presLayoutVars>
          <dgm:chPref val="3"/>
        </dgm:presLayoutVars>
      </dgm:prSet>
      <dgm:spPr/>
    </dgm:pt>
    <dgm:pt modelId="{2468D3D5-F2A7-44C5-84A7-26DE36567DEA}" type="pres">
      <dgm:prSet presAssocID="{598B8EE3-68C9-4922-A574-FCC1560826B0}" presName="hierChild3" presStyleCnt="0"/>
      <dgm:spPr/>
    </dgm:pt>
    <dgm:pt modelId="{44A72667-5800-402F-A136-6AC109DE57FB}" type="pres">
      <dgm:prSet presAssocID="{94630BA8-4C45-48E5-B76D-83E5E8A7DBCA}" presName="Name10" presStyleLbl="parChTrans1D2" presStyleIdx="4" presStyleCnt="7"/>
      <dgm:spPr/>
    </dgm:pt>
    <dgm:pt modelId="{DF094BCD-6E93-4200-82A0-94FD40DF12A1}" type="pres">
      <dgm:prSet presAssocID="{F0B1A319-B4DD-4DBD-AD7B-6E9949B6360C}" presName="hierRoot2" presStyleCnt="0"/>
      <dgm:spPr/>
    </dgm:pt>
    <dgm:pt modelId="{E2F69723-BBF8-451E-B737-C278DFDB03BC}" type="pres">
      <dgm:prSet presAssocID="{F0B1A319-B4DD-4DBD-AD7B-6E9949B6360C}" presName="composite2" presStyleCnt="0"/>
      <dgm:spPr/>
    </dgm:pt>
    <dgm:pt modelId="{34CCA7B0-CD93-4601-9380-F2EC6F0D098C}" type="pres">
      <dgm:prSet presAssocID="{F0B1A319-B4DD-4DBD-AD7B-6E9949B6360C}" presName="background2" presStyleLbl="node2" presStyleIdx="4" presStyleCnt="7"/>
      <dgm:spPr/>
    </dgm:pt>
    <dgm:pt modelId="{EF746840-9EFD-46B7-B179-98A58CB4E3A2}" type="pres">
      <dgm:prSet presAssocID="{F0B1A319-B4DD-4DBD-AD7B-6E9949B6360C}" presName="text2" presStyleLbl="fgAcc2" presStyleIdx="4" presStyleCnt="7" custScaleY="318020">
        <dgm:presLayoutVars>
          <dgm:chPref val="3"/>
        </dgm:presLayoutVars>
      </dgm:prSet>
      <dgm:spPr/>
    </dgm:pt>
    <dgm:pt modelId="{D0A72CED-BA20-4B32-9A0B-E1E5EEEF15F0}" type="pres">
      <dgm:prSet presAssocID="{F0B1A319-B4DD-4DBD-AD7B-6E9949B6360C}" presName="hierChild3" presStyleCnt="0"/>
      <dgm:spPr/>
    </dgm:pt>
    <dgm:pt modelId="{B62C6755-8CF8-41B4-A82C-48E1CF8F564B}" type="pres">
      <dgm:prSet presAssocID="{3499E5E1-3E6E-4A3F-80D8-66BE3A2F6198}" presName="Name10" presStyleLbl="parChTrans1D2" presStyleIdx="5" presStyleCnt="7"/>
      <dgm:spPr/>
    </dgm:pt>
    <dgm:pt modelId="{8DD179F0-D90E-40DC-95F8-A8C357A7AF39}" type="pres">
      <dgm:prSet presAssocID="{5AEDCE91-5A00-4163-9C7C-9F6FEBEA5115}" presName="hierRoot2" presStyleCnt="0"/>
      <dgm:spPr/>
    </dgm:pt>
    <dgm:pt modelId="{CC9C8A4F-4CD6-4D52-B743-CAA605982327}" type="pres">
      <dgm:prSet presAssocID="{5AEDCE91-5A00-4163-9C7C-9F6FEBEA5115}" presName="composite2" presStyleCnt="0"/>
      <dgm:spPr/>
    </dgm:pt>
    <dgm:pt modelId="{B1B12E0C-4779-47D7-8EB7-F4767E30E906}" type="pres">
      <dgm:prSet presAssocID="{5AEDCE91-5A00-4163-9C7C-9F6FEBEA5115}" presName="background2" presStyleLbl="node2" presStyleIdx="5" presStyleCnt="7"/>
      <dgm:spPr/>
    </dgm:pt>
    <dgm:pt modelId="{7E1304DD-F5CD-4CF8-B894-E445CC948D2F}" type="pres">
      <dgm:prSet presAssocID="{5AEDCE91-5A00-4163-9C7C-9F6FEBEA5115}" presName="text2" presStyleLbl="fgAcc2" presStyleIdx="5" presStyleCnt="7" custScaleY="318020">
        <dgm:presLayoutVars>
          <dgm:chPref val="3"/>
        </dgm:presLayoutVars>
      </dgm:prSet>
      <dgm:spPr/>
    </dgm:pt>
    <dgm:pt modelId="{FD040DE0-28DA-4AAD-A2E8-507AA2107319}" type="pres">
      <dgm:prSet presAssocID="{5AEDCE91-5A00-4163-9C7C-9F6FEBEA5115}" presName="hierChild3" presStyleCnt="0"/>
      <dgm:spPr/>
    </dgm:pt>
    <dgm:pt modelId="{3C87C304-5AFB-4215-81F2-B1E2004ECEFD}" type="pres">
      <dgm:prSet presAssocID="{176F25D1-87FF-43DB-8611-E83BCA6FE611}" presName="Name10" presStyleLbl="parChTrans1D2" presStyleIdx="6" presStyleCnt="7"/>
      <dgm:spPr/>
    </dgm:pt>
    <dgm:pt modelId="{D9F971C5-F34F-4A88-A5D3-9AB87E64FE2D}" type="pres">
      <dgm:prSet presAssocID="{72DA1EF4-A1DA-4034-BC89-15488C969BE9}" presName="hierRoot2" presStyleCnt="0"/>
      <dgm:spPr/>
    </dgm:pt>
    <dgm:pt modelId="{C9075007-8742-4EE3-9709-2534B08BD915}" type="pres">
      <dgm:prSet presAssocID="{72DA1EF4-A1DA-4034-BC89-15488C969BE9}" presName="composite2" presStyleCnt="0"/>
      <dgm:spPr/>
    </dgm:pt>
    <dgm:pt modelId="{22D5AD9C-C475-42A8-A137-5F43CAB8E5C1}" type="pres">
      <dgm:prSet presAssocID="{72DA1EF4-A1DA-4034-BC89-15488C969BE9}" presName="background2" presStyleLbl="node2" presStyleIdx="6" presStyleCnt="7"/>
      <dgm:spPr/>
    </dgm:pt>
    <dgm:pt modelId="{5E8AB475-134C-4C99-A12D-271CC9B76FBE}" type="pres">
      <dgm:prSet presAssocID="{72DA1EF4-A1DA-4034-BC89-15488C969BE9}" presName="text2" presStyleLbl="fgAcc2" presStyleIdx="6" presStyleCnt="7" custScaleY="318020">
        <dgm:presLayoutVars>
          <dgm:chPref val="3"/>
        </dgm:presLayoutVars>
      </dgm:prSet>
      <dgm:spPr/>
    </dgm:pt>
    <dgm:pt modelId="{D57DD6DB-3ADC-494E-8924-1245CBD5A4B0}" type="pres">
      <dgm:prSet presAssocID="{72DA1EF4-A1DA-4034-BC89-15488C969BE9}" presName="hierChild3" presStyleCnt="0"/>
      <dgm:spPr/>
    </dgm:pt>
  </dgm:ptLst>
  <dgm:cxnLst>
    <dgm:cxn modelId="{EAD94200-7C11-42DF-A33B-B7194211EAB0}" type="presOf" srcId="{BB6BB7FA-7841-4742-8760-92B84422FA5D}" destId="{6C325C94-09A3-4297-837E-ED82EED0BB27}" srcOrd="0" destOrd="0" presId="urn:microsoft.com/office/officeart/2005/8/layout/hierarchy1"/>
    <dgm:cxn modelId="{D5A60215-6CFB-4893-9F8C-E078DEBD51F5}" srcId="{11011ED8-0913-4026-B6B4-1C63D29B9F8D}" destId="{80D11307-BFAD-42DF-9047-50FD0B0F4FB6}" srcOrd="0" destOrd="0" parTransId="{A7C4A943-C8DA-47BB-886D-D5DAC1F765B0}" sibTransId="{7C2A6DEF-F33D-44CC-ABF7-1E1D602D932D}"/>
    <dgm:cxn modelId="{4A2E7515-285B-470F-A632-635F3049EB64}" srcId="{80D11307-BFAD-42DF-9047-50FD0B0F4FB6}" destId="{598B8EE3-68C9-4922-A574-FCC1560826B0}" srcOrd="3" destOrd="0" parTransId="{DFF9792A-79D5-4030-9753-89358AF03428}" sibTransId="{2F90228F-66FF-4F64-A3CB-12DAEB97CC42}"/>
    <dgm:cxn modelId="{5DAEAE16-50D9-4146-8B25-2B6E5ACCE01D}" type="presOf" srcId="{598B8EE3-68C9-4922-A574-FCC1560826B0}" destId="{EA2DA261-5C99-4142-B684-967AA38767E2}" srcOrd="0" destOrd="0" presId="urn:microsoft.com/office/officeart/2005/8/layout/hierarchy1"/>
    <dgm:cxn modelId="{878E381B-20A2-4D96-98D3-DEFFC8C62124}" type="presOf" srcId="{3499E5E1-3E6E-4A3F-80D8-66BE3A2F6198}" destId="{B62C6755-8CF8-41B4-A82C-48E1CF8F564B}" srcOrd="0" destOrd="0" presId="urn:microsoft.com/office/officeart/2005/8/layout/hierarchy1"/>
    <dgm:cxn modelId="{08F43926-9F8D-4C49-8480-4805F7A0797C}" type="presOf" srcId="{BBF2905D-F264-4B11-9E12-443935E5EBF6}" destId="{E34EF646-4795-4068-BC13-A54F4D5561B6}" srcOrd="0" destOrd="0" presId="urn:microsoft.com/office/officeart/2005/8/layout/hierarchy1"/>
    <dgm:cxn modelId="{64E6032A-B1C4-45D6-A2A1-6CE3A0BB5477}" type="presOf" srcId="{11011ED8-0913-4026-B6B4-1C63D29B9F8D}" destId="{287A99CC-1F72-4AC0-AE23-72D1135795FA}" srcOrd="0" destOrd="0" presId="urn:microsoft.com/office/officeart/2005/8/layout/hierarchy1"/>
    <dgm:cxn modelId="{64E14E31-2D30-4C01-9020-5D116FA07C7D}" type="presOf" srcId="{80D11307-BFAD-42DF-9047-50FD0B0F4FB6}" destId="{CA70E268-03D8-4C1C-9EF3-75D591E6B0AD}" srcOrd="0" destOrd="0" presId="urn:microsoft.com/office/officeart/2005/8/layout/hierarchy1"/>
    <dgm:cxn modelId="{03833C42-E588-4589-844E-A79A5413DC4E}" type="presOf" srcId="{176F25D1-87FF-43DB-8611-E83BCA6FE611}" destId="{3C87C304-5AFB-4215-81F2-B1E2004ECEFD}" srcOrd="0" destOrd="0" presId="urn:microsoft.com/office/officeart/2005/8/layout/hierarchy1"/>
    <dgm:cxn modelId="{66C6844C-7CFD-4CA4-8395-0C7D27AE98FA}" type="presOf" srcId="{94630BA8-4C45-48E5-B76D-83E5E8A7DBCA}" destId="{44A72667-5800-402F-A136-6AC109DE57FB}" srcOrd="0" destOrd="0" presId="urn:microsoft.com/office/officeart/2005/8/layout/hierarchy1"/>
    <dgm:cxn modelId="{1CCF7852-426C-4F4C-81C4-AE6D125C69D6}" srcId="{80D11307-BFAD-42DF-9047-50FD0B0F4FB6}" destId="{48487E2C-358E-4651-BD6A-03FF277B16AB}" srcOrd="1" destOrd="0" parTransId="{BBF2905D-F264-4B11-9E12-443935E5EBF6}" sibTransId="{FBD03288-274D-4CA7-8BEE-2F7EC9DCEE28}"/>
    <dgm:cxn modelId="{D96CD561-24B2-4DCC-9ED5-C4D9C231733F}" type="presOf" srcId="{F0B1A319-B4DD-4DBD-AD7B-6E9949B6360C}" destId="{EF746840-9EFD-46B7-B179-98A58CB4E3A2}" srcOrd="0" destOrd="0" presId="urn:microsoft.com/office/officeart/2005/8/layout/hierarchy1"/>
    <dgm:cxn modelId="{3B872490-3F9B-40F4-A74A-97084B5966AA}" type="presOf" srcId="{75A9D2B9-1389-4693-986D-886805E8DFD2}" destId="{8AAE4A32-23B7-435E-9D3A-9FE4016CCA0E}" srcOrd="0" destOrd="0" presId="urn:microsoft.com/office/officeart/2005/8/layout/hierarchy1"/>
    <dgm:cxn modelId="{7F462C90-FD1F-482D-97F4-5633BAB63536}" srcId="{80D11307-BFAD-42DF-9047-50FD0B0F4FB6}" destId="{72DA1EF4-A1DA-4034-BC89-15488C969BE9}" srcOrd="6" destOrd="0" parTransId="{176F25D1-87FF-43DB-8611-E83BCA6FE611}" sibTransId="{BCFD3794-7A4B-4E86-BADF-1352DFDF9C5B}"/>
    <dgm:cxn modelId="{C185D59B-8DBA-4864-9D3A-12A66330678D}" srcId="{80D11307-BFAD-42DF-9047-50FD0B0F4FB6}" destId="{BB6BB7FA-7841-4742-8760-92B84422FA5D}" srcOrd="0" destOrd="0" parTransId="{79490FE7-67AF-4547-9B32-638592A89F2C}" sibTransId="{99A7114A-4EFF-41DD-80DD-4E9492D8087D}"/>
    <dgm:cxn modelId="{5524CEA8-D9B7-4526-BCE9-2BDEE394CCC3}" srcId="{80D11307-BFAD-42DF-9047-50FD0B0F4FB6}" destId="{5AEDCE91-5A00-4163-9C7C-9F6FEBEA5115}" srcOrd="5" destOrd="0" parTransId="{3499E5E1-3E6E-4A3F-80D8-66BE3A2F6198}" sibTransId="{2D9F2516-2935-4DD4-976B-F731D60AD1C8}"/>
    <dgm:cxn modelId="{C64F02B1-7B9C-4D69-944F-DE9E0A3AE280}" type="presOf" srcId="{48487E2C-358E-4651-BD6A-03FF277B16AB}" destId="{C2FEA270-EEEC-4BC4-BB44-BB1609C5E044}" srcOrd="0" destOrd="0" presId="urn:microsoft.com/office/officeart/2005/8/layout/hierarchy1"/>
    <dgm:cxn modelId="{43A2E5B6-448B-4B10-92B8-9D16BF939D50}" type="presOf" srcId="{DB66702C-2404-498E-85F6-5612D354B966}" destId="{2665555A-6BE8-4571-8B96-D873CB3F03C5}" srcOrd="0" destOrd="0" presId="urn:microsoft.com/office/officeart/2005/8/layout/hierarchy1"/>
    <dgm:cxn modelId="{A51024D3-85A1-47E9-A9D7-EC72C2FC0D25}" type="presOf" srcId="{72DA1EF4-A1DA-4034-BC89-15488C969BE9}" destId="{5E8AB475-134C-4C99-A12D-271CC9B76FBE}" srcOrd="0" destOrd="0" presId="urn:microsoft.com/office/officeart/2005/8/layout/hierarchy1"/>
    <dgm:cxn modelId="{72500CDA-0499-4693-B1EA-E61BA9AB8772}" type="presOf" srcId="{5AEDCE91-5A00-4163-9C7C-9F6FEBEA5115}" destId="{7E1304DD-F5CD-4CF8-B894-E445CC948D2F}" srcOrd="0" destOrd="0" presId="urn:microsoft.com/office/officeart/2005/8/layout/hierarchy1"/>
    <dgm:cxn modelId="{DF54ABEF-2A27-43E4-828B-0FF993895612}" type="presOf" srcId="{DFF9792A-79D5-4030-9753-89358AF03428}" destId="{98EDB2EB-41C5-4E73-AC4E-F5A7DECA5474}" srcOrd="0" destOrd="0" presId="urn:microsoft.com/office/officeart/2005/8/layout/hierarchy1"/>
    <dgm:cxn modelId="{301178F0-F21A-428E-8E7E-8C9504297247}" srcId="{80D11307-BFAD-42DF-9047-50FD0B0F4FB6}" destId="{75A9D2B9-1389-4693-986D-886805E8DFD2}" srcOrd="2" destOrd="0" parTransId="{DB66702C-2404-498E-85F6-5612D354B966}" sibTransId="{FB1E6A18-DDA2-4D81-AAA4-08FB56215F5D}"/>
    <dgm:cxn modelId="{9D6BA8F9-1DB0-4B09-8DB9-B71C20CF8F09}" srcId="{80D11307-BFAD-42DF-9047-50FD0B0F4FB6}" destId="{F0B1A319-B4DD-4DBD-AD7B-6E9949B6360C}" srcOrd="4" destOrd="0" parTransId="{94630BA8-4C45-48E5-B76D-83E5E8A7DBCA}" sibTransId="{DC16A533-4F86-4C07-AA12-E76334131437}"/>
    <dgm:cxn modelId="{B03D53FB-FD7D-46C4-B1BB-B4819B230D8B}" type="presOf" srcId="{79490FE7-67AF-4547-9B32-638592A89F2C}" destId="{EEA3F725-186C-470A-BDFB-BD267801AB9C}" srcOrd="0" destOrd="0" presId="urn:microsoft.com/office/officeart/2005/8/layout/hierarchy1"/>
    <dgm:cxn modelId="{86B3F9EA-3715-461A-92DB-A67A48525671}" type="presParOf" srcId="{287A99CC-1F72-4AC0-AE23-72D1135795FA}" destId="{D9E820CD-AA7F-484B-BEE7-FFC8F381C8AC}" srcOrd="0" destOrd="0" presId="urn:microsoft.com/office/officeart/2005/8/layout/hierarchy1"/>
    <dgm:cxn modelId="{A23917B6-4265-4FC0-BDAA-308BD92BC32F}" type="presParOf" srcId="{D9E820CD-AA7F-484B-BEE7-FFC8F381C8AC}" destId="{EA55C34B-5D87-4737-A03A-ECD719C39B6C}" srcOrd="0" destOrd="0" presId="urn:microsoft.com/office/officeart/2005/8/layout/hierarchy1"/>
    <dgm:cxn modelId="{68C02104-6414-4840-87D4-EF2385D5A874}" type="presParOf" srcId="{EA55C34B-5D87-4737-A03A-ECD719C39B6C}" destId="{1DC17A73-129E-4270-B606-7E6E1A29E5E5}" srcOrd="0" destOrd="0" presId="urn:microsoft.com/office/officeart/2005/8/layout/hierarchy1"/>
    <dgm:cxn modelId="{F1F9BC95-5167-463D-9F69-6E998BB9D177}" type="presParOf" srcId="{EA55C34B-5D87-4737-A03A-ECD719C39B6C}" destId="{CA70E268-03D8-4C1C-9EF3-75D591E6B0AD}" srcOrd="1" destOrd="0" presId="urn:microsoft.com/office/officeart/2005/8/layout/hierarchy1"/>
    <dgm:cxn modelId="{67305B00-A85C-404E-B421-0EEA1AC7F2AC}" type="presParOf" srcId="{D9E820CD-AA7F-484B-BEE7-FFC8F381C8AC}" destId="{D62FE72F-F8A8-42DB-B572-C476C16D457E}" srcOrd="1" destOrd="0" presId="urn:microsoft.com/office/officeart/2005/8/layout/hierarchy1"/>
    <dgm:cxn modelId="{132358F1-1056-4044-AB76-D7A52441073E}" type="presParOf" srcId="{D62FE72F-F8A8-42DB-B572-C476C16D457E}" destId="{EEA3F725-186C-470A-BDFB-BD267801AB9C}" srcOrd="0" destOrd="0" presId="urn:microsoft.com/office/officeart/2005/8/layout/hierarchy1"/>
    <dgm:cxn modelId="{F4ABC203-8DA5-4C81-9135-4410C65BA545}" type="presParOf" srcId="{D62FE72F-F8A8-42DB-B572-C476C16D457E}" destId="{C4BB7F6E-CD1A-4723-B7A2-ED1633CF2D06}" srcOrd="1" destOrd="0" presId="urn:microsoft.com/office/officeart/2005/8/layout/hierarchy1"/>
    <dgm:cxn modelId="{DD2C8F91-F8F5-41B6-BA14-DD52D7FFEDD7}" type="presParOf" srcId="{C4BB7F6E-CD1A-4723-B7A2-ED1633CF2D06}" destId="{E09B24E5-620A-4F5D-B834-711FFBBB4763}" srcOrd="0" destOrd="0" presId="urn:microsoft.com/office/officeart/2005/8/layout/hierarchy1"/>
    <dgm:cxn modelId="{74A8E7F3-80FB-4C49-A563-64E8031B659C}" type="presParOf" srcId="{E09B24E5-620A-4F5D-B834-711FFBBB4763}" destId="{3FD0119F-C759-47BF-83B0-0C14537C1C3F}" srcOrd="0" destOrd="0" presId="urn:microsoft.com/office/officeart/2005/8/layout/hierarchy1"/>
    <dgm:cxn modelId="{1076C817-857B-40A9-9920-89D5F3EA34D6}" type="presParOf" srcId="{E09B24E5-620A-4F5D-B834-711FFBBB4763}" destId="{6C325C94-09A3-4297-837E-ED82EED0BB27}" srcOrd="1" destOrd="0" presId="urn:microsoft.com/office/officeart/2005/8/layout/hierarchy1"/>
    <dgm:cxn modelId="{C973BF83-5F9F-49A6-B12D-B20B97D528C3}" type="presParOf" srcId="{C4BB7F6E-CD1A-4723-B7A2-ED1633CF2D06}" destId="{EF277F9E-2FDF-405A-8E2D-2781CC0C094F}" srcOrd="1" destOrd="0" presId="urn:microsoft.com/office/officeart/2005/8/layout/hierarchy1"/>
    <dgm:cxn modelId="{8E5815E7-22C2-45B8-A580-D1DD07304177}" type="presParOf" srcId="{D62FE72F-F8A8-42DB-B572-C476C16D457E}" destId="{E34EF646-4795-4068-BC13-A54F4D5561B6}" srcOrd="2" destOrd="0" presId="urn:microsoft.com/office/officeart/2005/8/layout/hierarchy1"/>
    <dgm:cxn modelId="{400D8322-DD1E-4B68-80B8-54563F4CE621}" type="presParOf" srcId="{D62FE72F-F8A8-42DB-B572-C476C16D457E}" destId="{09C7B7D6-2436-46B3-AEB6-64425A26DB59}" srcOrd="3" destOrd="0" presId="urn:microsoft.com/office/officeart/2005/8/layout/hierarchy1"/>
    <dgm:cxn modelId="{A23A673E-5F37-4B32-96AB-172C979C4846}" type="presParOf" srcId="{09C7B7D6-2436-46B3-AEB6-64425A26DB59}" destId="{C5998434-A383-42A9-BBFF-179A860AA31A}" srcOrd="0" destOrd="0" presId="urn:microsoft.com/office/officeart/2005/8/layout/hierarchy1"/>
    <dgm:cxn modelId="{BCE96736-EAA5-412E-85C3-9C7B332BB072}" type="presParOf" srcId="{C5998434-A383-42A9-BBFF-179A860AA31A}" destId="{935211AC-78D7-4ACF-AB8D-41BD219E4C44}" srcOrd="0" destOrd="0" presId="urn:microsoft.com/office/officeart/2005/8/layout/hierarchy1"/>
    <dgm:cxn modelId="{851579C2-8B0C-4572-9641-750237FDA033}" type="presParOf" srcId="{C5998434-A383-42A9-BBFF-179A860AA31A}" destId="{C2FEA270-EEEC-4BC4-BB44-BB1609C5E044}" srcOrd="1" destOrd="0" presId="urn:microsoft.com/office/officeart/2005/8/layout/hierarchy1"/>
    <dgm:cxn modelId="{4E6D403F-0AEB-440C-81AA-E915CE7064EE}" type="presParOf" srcId="{09C7B7D6-2436-46B3-AEB6-64425A26DB59}" destId="{1618B285-8FE3-46D4-A4D7-052A09E43B48}" srcOrd="1" destOrd="0" presId="urn:microsoft.com/office/officeart/2005/8/layout/hierarchy1"/>
    <dgm:cxn modelId="{0CDB912D-49B9-427E-934F-6768DB3964FD}" type="presParOf" srcId="{D62FE72F-F8A8-42DB-B572-C476C16D457E}" destId="{2665555A-6BE8-4571-8B96-D873CB3F03C5}" srcOrd="4" destOrd="0" presId="urn:microsoft.com/office/officeart/2005/8/layout/hierarchy1"/>
    <dgm:cxn modelId="{FF19501D-B7F4-4CCE-AC41-D5468741BACB}" type="presParOf" srcId="{D62FE72F-F8A8-42DB-B572-C476C16D457E}" destId="{81BEBA3F-FC40-4842-B798-32D9BE07C77D}" srcOrd="5" destOrd="0" presId="urn:microsoft.com/office/officeart/2005/8/layout/hierarchy1"/>
    <dgm:cxn modelId="{ED51413B-7F70-457A-B939-BB2F2D2BBDD0}" type="presParOf" srcId="{81BEBA3F-FC40-4842-B798-32D9BE07C77D}" destId="{D25F7C24-ECF2-4A5F-B128-FBC5C15C4845}" srcOrd="0" destOrd="0" presId="urn:microsoft.com/office/officeart/2005/8/layout/hierarchy1"/>
    <dgm:cxn modelId="{FF65E152-37F7-400D-8EEE-4278E8CC52CF}" type="presParOf" srcId="{D25F7C24-ECF2-4A5F-B128-FBC5C15C4845}" destId="{AE2AF43B-1CAB-4D96-987C-75B0C2F93D1C}" srcOrd="0" destOrd="0" presId="urn:microsoft.com/office/officeart/2005/8/layout/hierarchy1"/>
    <dgm:cxn modelId="{6F0FFEE7-960C-4608-9E1E-C0B13A5B5FE5}" type="presParOf" srcId="{D25F7C24-ECF2-4A5F-B128-FBC5C15C4845}" destId="{8AAE4A32-23B7-435E-9D3A-9FE4016CCA0E}" srcOrd="1" destOrd="0" presId="urn:microsoft.com/office/officeart/2005/8/layout/hierarchy1"/>
    <dgm:cxn modelId="{2ACA379D-60A5-43EA-927D-2B93460789B4}" type="presParOf" srcId="{81BEBA3F-FC40-4842-B798-32D9BE07C77D}" destId="{3B09840B-A2D1-49D9-BE37-499D4758EC6D}" srcOrd="1" destOrd="0" presId="urn:microsoft.com/office/officeart/2005/8/layout/hierarchy1"/>
    <dgm:cxn modelId="{A70E2F56-12CF-4AA5-A952-369258DF6CB3}" type="presParOf" srcId="{D62FE72F-F8A8-42DB-B572-C476C16D457E}" destId="{98EDB2EB-41C5-4E73-AC4E-F5A7DECA5474}" srcOrd="6" destOrd="0" presId="urn:microsoft.com/office/officeart/2005/8/layout/hierarchy1"/>
    <dgm:cxn modelId="{BC48CB45-8F4D-4342-BB15-4108CFC0C90D}" type="presParOf" srcId="{D62FE72F-F8A8-42DB-B572-C476C16D457E}" destId="{49E23591-6758-4591-AC02-A82BE37FD9D4}" srcOrd="7" destOrd="0" presId="urn:microsoft.com/office/officeart/2005/8/layout/hierarchy1"/>
    <dgm:cxn modelId="{5530B115-923F-469F-B560-4C293659FAB4}" type="presParOf" srcId="{49E23591-6758-4591-AC02-A82BE37FD9D4}" destId="{7D73609B-C356-420C-9821-D24C151E93CE}" srcOrd="0" destOrd="0" presId="urn:microsoft.com/office/officeart/2005/8/layout/hierarchy1"/>
    <dgm:cxn modelId="{4C8AE20B-1B94-425F-A802-3ACC342A7455}" type="presParOf" srcId="{7D73609B-C356-420C-9821-D24C151E93CE}" destId="{BB027C4B-5B04-4886-B8A3-1D2A3BE113C4}" srcOrd="0" destOrd="0" presId="urn:microsoft.com/office/officeart/2005/8/layout/hierarchy1"/>
    <dgm:cxn modelId="{35AD4C14-5583-41DC-814F-0FA54379DD5F}" type="presParOf" srcId="{7D73609B-C356-420C-9821-D24C151E93CE}" destId="{EA2DA261-5C99-4142-B684-967AA38767E2}" srcOrd="1" destOrd="0" presId="urn:microsoft.com/office/officeart/2005/8/layout/hierarchy1"/>
    <dgm:cxn modelId="{5426E71B-EA23-44D4-ACBD-72518804E10C}" type="presParOf" srcId="{49E23591-6758-4591-AC02-A82BE37FD9D4}" destId="{2468D3D5-F2A7-44C5-84A7-26DE36567DEA}" srcOrd="1" destOrd="0" presId="urn:microsoft.com/office/officeart/2005/8/layout/hierarchy1"/>
    <dgm:cxn modelId="{BD3FB024-6383-4BF2-B4FE-7F657FF64638}" type="presParOf" srcId="{D62FE72F-F8A8-42DB-B572-C476C16D457E}" destId="{44A72667-5800-402F-A136-6AC109DE57FB}" srcOrd="8" destOrd="0" presId="urn:microsoft.com/office/officeart/2005/8/layout/hierarchy1"/>
    <dgm:cxn modelId="{ADC8377C-44F5-4BDB-99D4-3A9343DC9640}" type="presParOf" srcId="{D62FE72F-F8A8-42DB-B572-C476C16D457E}" destId="{DF094BCD-6E93-4200-82A0-94FD40DF12A1}" srcOrd="9" destOrd="0" presId="urn:microsoft.com/office/officeart/2005/8/layout/hierarchy1"/>
    <dgm:cxn modelId="{9DAFC1F1-AEAF-46C8-9FFC-64D810A38C7E}" type="presParOf" srcId="{DF094BCD-6E93-4200-82A0-94FD40DF12A1}" destId="{E2F69723-BBF8-451E-B737-C278DFDB03BC}" srcOrd="0" destOrd="0" presId="urn:microsoft.com/office/officeart/2005/8/layout/hierarchy1"/>
    <dgm:cxn modelId="{044DFFB1-A30F-435D-B581-44D24E74B7C1}" type="presParOf" srcId="{E2F69723-BBF8-451E-B737-C278DFDB03BC}" destId="{34CCA7B0-CD93-4601-9380-F2EC6F0D098C}" srcOrd="0" destOrd="0" presId="urn:microsoft.com/office/officeart/2005/8/layout/hierarchy1"/>
    <dgm:cxn modelId="{2DD4D50E-AEAC-44B1-92FB-4E86E30E1C8F}" type="presParOf" srcId="{E2F69723-BBF8-451E-B737-C278DFDB03BC}" destId="{EF746840-9EFD-46B7-B179-98A58CB4E3A2}" srcOrd="1" destOrd="0" presId="urn:microsoft.com/office/officeart/2005/8/layout/hierarchy1"/>
    <dgm:cxn modelId="{42266574-8764-4AE2-A2E1-FBF8CD85BB69}" type="presParOf" srcId="{DF094BCD-6E93-4200-82A0-94FD40DF12A1}" destId="{D0A72CED-BA20-4B32-9A0B-E1E5EEEF15F0}" srcOrd="1" destOrd="0" presId="urn:microsoft.com/office/officeart/2005/8/layout/hierarchy1"/>
    <dgm:cxn modelId="{05AE3C97-5626-4A03-92B8-139E06EB49D0}" type="presParOf" srcId="{D62FE72F-F8A8-42DB-B572-C476C16D457E}" destId="{B62C6755-8CF8-41B4-A82C-48E1CF8F564B}" srcOrd="10" destOrd="0" presId="urn:microsoft.com/office/officeart/2005/8/layout/hierarchy1"/>
    <dgm:cxn modelId="{D9C6581C-5B83-42AA-A116-A4DC29358910}" type="presParOf" srcId="{D62FE72F-F8A8-42DB-B572-C476C16D457E}" destId="{8DD179F0-D90E-40DC-95F8-A8C357A7AF39}" srcOrd="11" destOrd="0" presId="urn:microsoft.com/office/officeart/2005/8/layout/hierarchy1"/>
    <dgm:cxn modelId="{17EDCDDB-4737-427D-9FB3-FAB04AD4938C}" type="presParOf" srcId="{8DD179F0-D90E-40DC-95F8-A8C357A7AF39}" destId="{CC9C8A4F-4CD6-4D52-B743-CAA605982327}" srcOrd="0" destOrd="0" presId="urn:microsoft.com/office/officeart/2005/8/layout/hierarchy1"/>
    <dgm:cxn modelId="{A62E8F0B-D783-415B-9C62-0073FE531722}" type="presParOf" srcId="{CC9C8A4F-4CD6-4D52-B743-CAA605982327}" destId="{B1B12E0C-4779-47D7-8EB7-F4767E30E906}" srcOrd="0" destOrd="0" presId="urn:microsoft.com/office/officeart/2005/8/layout/hierarchy1"/>
    <dgm:cxn modelId="{55D79B4A-3823-4030-9E93-D509FAAE4A3B}" type="presParOf" srcId="{CC9C8A4F-4CD6-4D52-B743-CAA605982327}" destId="{7E1304DD-F5CD-4CF8-B894-E445CC948D2F}" srcOrd="1" destOrd="0" presId="urn:microsoft.com/office/officeart/2005/8/layout/hierarchy1"/>
    <dgm:cxn modelId="{2D05145C-289A-4A75-B271-1383D06AD6DA}" type="presParOf" srcId="{8DD179F0-D90E-40DC-95F8-A8C357A7AF39}" destId="{FD040DE0-28DA-4AAD-A2E8-507AA2107319}" srcOrd="1" destOrd="0" presId="urn:microsoft.com/office/officeart/2005/8/layout/hierarchy1"/>
    <dgm:cxn modelId="{CED9DC81-9040-4490-A20A-C48BD1326C01}" type="presParOf" srcId="{D62FE72F-F8A8-42DB-B572-C476C16D457E}" destId="{3C87C304-5AFB-4215-81F2-B1E2004ECEFD}" srcOrd="12" destOrd="0" presId="urn:microsoft.com/office/officeart/2005/8/layout/hierarchy1"/>
    <dgm:cxn modelId="{588DECE2-BF80-4EA1-99CF-1711B37EA2BB}" type="presParOf" srcId="{D62FE72F-F8A8-42DB-B572-C476C16D457E}" destId="{D9F971C5-F34F-4A88-A5D3-9AB87E64FE2D}" srcOrd="13" destOrd="0" presId="urn:microsoft.com/office/officeart/2005/8/layout/hierarchy1"/>
    <dgm:cxn modelId="{D7FEFEF3-F282-4DEF-8169-8ADD25112304}" type="presParOf" srcId="{D9F971C5-F34F-4A88-A5D3-9AB87E64FE2D}" destId="{C9075007-8742-4EE3-9709-2534B08BD915}" srcOrd="0" destOrd="0" presId="urn:microsoft.com/office/officeart/2005/8/layout/hierarchy1"/>
    <dgm:cxn modelId="{71179CF0-D325-4D5F-9C73-DD9FF7D0585C}" type="presParOf" srcId="{C9075007-8742-4EE3-9709-2534B08BD915}" destId="{22D5AD9C-C475-42A8-A137-5F43CAB8E5C1}" srcOrd="0" destOrd="0" presId="urn:microsoft.com/office/officeart/2005/8/layout/hierarchy1"/>
    <dgm:cxn modelId="{A84F81D0-D13F-44B6-9DF7-05B0B8E7D6E9}" type="presParOf" srcId="{C9075007-8742-4EE3-9709-2534B08BD915}" destId="{5E8AB475-134C-4C99-A12D-271CC9B76FBE}" srcOrd="1" destOrd="0" presId="urn:microsoft.com/office/officeart/2005/8/layout/hierarchy1"/>
    <dgm:cxn modelId="{480D26C7-8CEC-42A3-AD72-425C1DFCDC2E}" type="presParOf" srcId="{D9F971C5-F34F-4A88-A5D3-9AB87E64FE2D}" destId="{D57DD6DB-3ADC-494E-8924-1245CBD5A4B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0A5290-87BB-D041-853C-664745D65E0D}"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zh-CN" altLang="en-US"/>
        </a:p>
      </dgm:t>
    </dgm:pt>
    <dgm:pt modelId="{C74E0F0B-0E85-4741-A68A-59EE41F3E35D}">
      <dgm:prSet phldrT="[文本]"/>
      <dgm:spPr/>
      <dgm:t>
        <a:bodyPr/>
        <a:lstStyle/>
        <a:p>
          <a:r>
            <a:rPr lang="en-US" altLang="zh-CN" dirty="0"/>
            <a:t>A</a:t>
          </a:r>
          <a:endParaRPr lang="zh-CN" altLang="en-US" dirty="0"/>
        </a:p>
      </dgm:t>
    </dgm:pt>
    <dgm:pt modelId="{BA7AAF82-D3BC-3041-9A61-594FA3870D01}" type="parTrans" cxnId="{19883909-5528-0E4F-B0E8-0C642C4589A5}">
      <dgm:prSet/>
      <dgm:spPr/>
      <dgm:t>
        <a:bodyPr/>
        <a:lstStyle/>
        <a:p>
          <a:endParaRPr lang="zh-CN" altLang="en-US"/>
        </a:p>
      </dgm:t>
    </dgm:pt>
    <dgm:pt modelId="{0326C35B-805D-8D48-8B86-83AF0ADD1845}" type="sibTrans" cxnId="{19883909-5528-0E4F-B0E8-0C642C4589A5}">
      <dgm:prSet/>
      <dgm:spPr/>
      <dgm:t>
        <a:bodyPr/>
        <a:lstStyle/>
        <a:p>
          <a:endParaRPr lang="zh-CN" altLang="en-US"/>
        </a:p>
      </dgm:t>
    </dgm:pt>
    <dgm:pt modelId="{716F0067-D8B9-2F4A-9551-1F63F1ED4C37}">
      <dgm:prSet phldrT="[文本]"/>
      <dgm:spPr/>
      <dgm:t>
        <a:bodyPr/>
        <a:lstStyle/>
        <a:p>
          <a:r>
            <a:rPr lang="en-US" altLang="zh-CN" dirty="0"/>
            <a:t>B</a:t>
          </a:r>
          <a:endParaRPr lang="zh-CN" altLang="en-US" dirty="0"/>
        </a:p>
      </dgm:t>
    </dgm:pt>
    <dgm:pt modelId="{4B299CEF-80E0-844E-8ECB-CFC4F5896319}" type="sibTrans" cxnId="{A634EA54-C825-0A4A-B679-CBD7D8382C59}">
      <dgm:prSet/>
      <dgm:spPr/>
      <dgm:t>
        <a:bodyPr/>
        <a:lstStyle/>
        <a:p>
          <a:endParaRPr lang="zh-CN" altLang="en-US"/>
        </a:p>
      </dgm:t>
    </dgm:pt>
    <dgm:pt modelId="{2D0002F1-7411-7248-BF5D-294B90AA12D3}" type="parTrans" cxnId="{A634EA54-C825-0A4A-B679-CBD7D8382C59}">
      <dgm:prSet/>
      <dgm:spPr/>
      <dgm:t>
        <a:bodyPr/>
        <a:lstStyle/>
        <a:p>
          <a:endParaRPr lang="zh-CN" altLang="en-US"/>
        </a:p>
      </dgm:t>
    </dgm:pt>
    <dgm:pt modelId="{1B4ABAE5-0787-E349-A39C-28E3B169784D}">
      <dgm:prSet phldrT="[文本]"/>
      <dgm:spPr/>
      <dgm:t>
        <a:bodyPr/>
        <a:lstStyle/>
        <a:p>
          <a:r>
            <a:rPr lang="en-US" altLang="zh-CN" dirty="0"/>
            <a:t>C</a:t>
          </a:r>
          <a:endParaRPr lang="zh-CN" altLang="en-US" dirty="0"/>
        </a:p>
      </dgm:t>
    </dgm:pt>
    <dgm:pt modelId="{D8DB73FD-57A3-9D49-B0C1-05B3CBEC881F}" type="sibTrans" cxnId="{BDDE396B-41AE-B442-B28E-3A8D611D90E0}">
      <dgm:prSet/>
      <dgm:spPr/>
      <dgm:t>
        <a:bodyPr/>
        <a:lstStyle/>
        <a:p>
          <a:endParaRPr lang="zh-CN" altLang="en-US"/>
        </a:p>
      </dgm:t>
    </dgm:pt>
    <dgm:pt modelId="{3781E3D2-AB2E-5D40-AEDF-20D797EEC5E4}" type="parTrans" cxnId="{BDDE396B-41AE-B442-B28E-3A8D611D90E0}">
      <dgm:prSet/>
      <dgm:spPr/>
      <dgm:t>
        <a:bodyPr/>
        <a:lstStyle/>
        <a:p>
          <a:endParaRPr lang="zh-CN" altLang="en-US"/>
        </a:p>
      </dgm:t>
    </dgm:pt>
    <dgm:pt modelId="{1620DC9C-32D5-6A42-9F97-3DFB84D438B9}">
      <dgm:prSet phldrT="[文本]"/>
      <dgm:spPr/>
      <dgm:t>
        <a:bodyPr/>
        <a:lstStyle/>
        <a:p>
          <a:r>
            <a:rPr lang="en-US" altLang="zh-CN" dirty="0"/>
            <a:t>D</a:t>
          </a:r>
          <a:endParaRPr lang="zh-CN" altLang="en-US" dirty="0"/>
        </a:p>
      </dgm:t>
    </dgm:pt>
    <dgm:pt modelId="{8BD55E3F-13CE-1F4D-81AF-9E6DAE87EC14}" type="sibTrans" cxnId="{A25CE2A5-624F-7B47-B9C4-A8C6ABB20C20}">
      <dgm:prSet/>
      <dgm:spPr/>
      <dgm:t>
        <a:bodyPr/>
        <a:lstStyle/>
        <a:p>
          <a:endParaRPr lang="zh-CN" altLang="en-US"/>
        </a:p>
      </dgm:t>
    </dgm:pt>
    <dgm:pt modelId="{68C8B84A-084F-D448-B09D-EE9CFD4B4B52}" type="parTrans" cxnId="{A25CE2A5-624F-7B47-B9C4-A8C6ABB20C20}">
      <dgm:prSet/>
      <dgm:spPr/>
      <dgm:t>
        <a:bodyPr/>
        <a:lstStyle/>
        <a:p>
          <a:endParaRPr lang="zh-CN" altLang="en-US"/>
        </a:p>
      </dgm:t>
    </dgm:pt>
    <dgm:pt modelId="{809C8283-59B3-E54B-81BD-22FCC9FD8EED}" type="pres">
      <dgm:prSet presAssocID="{8B0A5290-87BB-D041-853C-664745D65E0D}" presName="Name0" presStyleCnt="0">
        <dgm:presLayoutVars>
          <dgm:chMax val="4"/>
          <dgm:resizeHandles val="exact"/>
        </dgm:presLayoutVars>
      </dgm:prSet>
      <dgm:spPr/>
    </dgm:pt>
    <dgm:pt modelId="{72872F24-CB3B-0D40-BDCB-D86E027DAD31}" type="pres">
      <dgm:prSet presAssocID="{8B0A5290-87BB-D041-853C-664745D65E0D}" presName="ellipse" presStyleLbl="trBgShp" presStyleIdx="0" presStyleCnt="1"/>
      <dgm:spPr/>
    </dgm:pt>
    <dgm:pt modelId="{D921755A-0787-074A-AE75-33F4EBC1B46D}" type="pres">
      <dgm:prSet presAssocID="{8B0A5290-87BB-D041-853C-664745D65E0D}" presName="arrow1" presStyleLbl="fgShp" presStyleIdx="0" presStyleCnt="1"/>
      <dgm:spPr/>
    </dgm:pt>
    <dgm:pt modelId="{F03B7CFE-9FD2-6649-9130-66113E5062F5}" type="pres">
      <dgm:prSet presAssocID="{8B0A5290-87BB-D041-853C-664745D65E0D}" presName="rectangle" presStyleLbl="revTx" presStyleIdx="0" presStyleCnt="1">
        <dgm:presLayoutVars>
          <dgm:bulletEnabled val="1"/>
        </dgm:presLayoutVars>
      </dgm:prSet>
      <dgm:spPr/>
    </dgm:pt>
    <dgm:pt modelId="{0F97B0F7-BCF8-754A-BA52-4C404945D1A3}" type="pres">
      <dgm:prSet presAssocID="{716F0067-D8B9-2F4A-9551-1F63F1ED4C37}" presName="item1" presStyleLbl="node1" presStyleIdx="0" presStyleCnt="3">
        <dgm:presLayoutVars>
          <dgm:bulletEnabled val="1"/>
        </dgm:presLayoutVars>
      </dgm:prSet>
      <dgm:spPr/>
    </dgm:pt>
    <dgm:pt modelId="{9DF21C7B-BBD7-FB4C-B3FD-8258E5006D21}" type="pres">
      <dgm:prSet presAssocID="{1B4ABAE5-0787-E349-A39C-28E3B169784D}" presName="item2" presStyleLbl="node1" presStyleIdx="1" presStyleCnt="3">
        <dgm:presLayoutVars>
          <dgm:bulletEnabled val="1"/>
        </dgm:presLayoutVars>
      </dgm:prSet>
      <dgm:spPr/>
    </dgm:pt>
    <dgm:pt modelId="{1BCA7063-92C0-6840-8EC8-26AB5B33D9FF}" type="pres">
      <dgm:prSet presAssocID="{1620DC9C-32D5-6A42-9F97-3DFB84D438B9}" presName="item3" presStyleLbl="node1" presStyleIdx="2" presStyleCnt="3">
        <dgm:presLayoutVars>
          <dgm:bulletEnabled val="1"/>
        </dgm:presLayoutVars>
      </dgm:prSet>
      <dgm:spPr/>
    </dgm:pt>
    <dgm:pt modelId="{A406A56A-565D-6C49-ADE6-F327344C727D}" type="pres">
      <dgm:prSet presAssocID="{8B0A5290-87BB-D041-853C-664745D65E0D}" presName="funnel" presStyleLbl="trAlignAcc1" presStyleIdx="0" presStyleCnt="1"/>
      <dgm:spPr/>
    </dgm:pt>
  </dgm:ptLst>
  <dgm:cxnLst>
    <dgm:cxn modelId="{4F15AE01-B7EF-1C4E-9297-252097449AA3}" type="presOf" srcId="{716F0067-D8B9-2F4A-9551-1F63F1ED4C37}" destId="{9DF21C7B-BBD7-FB4C-B3FD-8258E5006D21}" srcOrd="0" destOrd="0" presId="urn:microsoft.com/office/officeart/2005/8/layout/funnel1"/>
    <dgm:cxn modelId="{19883909-5528-0E4F-B0E8-0C642C4589A5}" srcId="{8B0A5290-87BB-D041-853C-664745D65E0D}" destId="{C74E0F0B-0E85-4741-A68A-59EE41F3E35D}" srcOrd="0" destOrd="0" parTransId="{BA7AAF82-D3BC-3041-9A61-594FA3870D01}" sibTransId="{0326C35B-805D-8D48-8B86-83AF0ADD1845}"/>
    <dgm:cxn modelId="{3D11EF1A-FC7C-104B-9B5F-EFDC717514D5}" type="presOf" srcId="{8B0A5290-87BB-D041-853C-664745D65E0D}" destId="{809C8283-59B3-E54B-81BD-22FCC9FD8EED}" srcOrd="0" destOrd="0" presId="urn:microsoft.com/office/officeart/2005/8/layout/funnel1"/>
    <dgm:cxn modelId="{71843020-C123-4A4D-B4DC-37CA017141E4}" type="presOf" srcId="{C74E0F0B-0E85-4741-A68A-59EE41F3E35D}" destId="{1BCA7063-92C0-6840-8EC8-26AB5B33D9FF}" srcOrd="0" destOrd="0" presId="urn:microsoft.com/office/officeart/2005/8/layout/funnel1"/>
    <dgm:cxn modelId="{A634EA54-C825-0A4A-B679-CBD7D8382C59}" srcId="{8B0A5290-87BB-D041-853C-664745D65E0D}" destId="{716F0067-D8B9-2F4A-9551-1F63F1ED4C37}" srcOrd="1" destOrd="0" parTransId="{2D0002F1-7411-7248-BF5D-294B90AA12D3}" sibTransId="{4B299CEF-80E0-844E-8ECB-CFC4F5896319}"/>
    <dgm:cxn modelId="{BDDE396B-41AE-B442-B28E-3A8D611D90E0}" srcId="{8B0A5290-87BB-D041-853C-664745D65E0D}" destId="{1B4ABAE5-0787-E349-A39C-28E3B169784D}" srcOrd="2" destOrd="0" parTransId="{3781E3D2-AB2E-5D40-AEDF-20D797EEC5E4}" sibTransId="{D8DB73FD-57A3-9D49-B0C1-05B3CBEC881F}"/>
    <dgm:cxn modelId="{A25CE2A5-624F-7B47-B9C4-A8C6ABB20C20}" srcId="{8B0A5290-87BB-D041-853C-664745D65E0D}" destId="{1620DC9C-32D5-6A42-9F97-3DFB84D438B9}" srcOrd="3" destOrd="0" parTransId="{68C8B84A-084F-D448-B09D-EE9CFD4B4B52}" sibTransId="{8BD55E3F-13CE-1F4D-81AF-9E6DAE87EC14}"/>
    <dgm:cxn modelId="{0F3090B0-4BA2-5545-9040-592339FCB6C5}" type="presOf" srcId="{1620DC9C-32D5-6A42-9F97-3DFB84D438B9}" destId="{F03B7CFE-9FD2-6649-9130-66113E5062F5}" srcOrd="0" destOrd="0" presId="urn:microsoft.com/office/officeart/2005/8/layout/funnel1"/>
    <dgm:cxn modelId="{196834B3-71E8-8348-987C-3F6D08AED2D9}" type="presOf" srcId="{1B4ABAE5-0787-E349-A39C-28E3B169784D}" destId="{0F97B0F7-BCF8-754A-BA52-4C404945D1A3}" srcOrd="0" destOrd="0" presId="urn:microsoft.com/office/officeart/2005/8/layout/funnel1"/>
    <dgm:cxn modelId="{A51ECB8E-40FB-F84A-98CC-29C824DDEA2B}" type="presParOf" srcId="{809C8283-59B3-E54B-81BD-22FCC9FD8EED}" destId="{72872F24-CB3B-0D40-BDCB-D86E027DAD31}" srcOrd="0" destOrd="0" presId="urn:microsoft.com/office/officeart/2005/8/layout/funnel1"/>
    <dgm:cxn modelId="{3768F11A-EB44-D04F-87F7-5056D6E87664}" type="presParOf" srcId="{809C8283-59B3-E54B-81BD-22FCC9FD8EED}" destId="{D921755A-0787-074A-AE75-33F4EBC1B46D}" srcOrd="1" destOrd="0" presId="urn:microsoft.com/office/officeart/2005/8/layout/funnel1"/>
    <dgm:cxn modelId="{D224ED1A-6972-C04F-8033-5E03018137F9}" type="presParOf" srcId="{809C8283-59B3-E54B-81BD-22FCC9FD8EED}" destId="{F03B7CFE-9FD2-6649-9130-66113E5062F5}" srcOrd="2" destOrd="0" presId="urn:microsoft.com/office/officeart/2005/8/layout/funnel1"/>
    <dgm:cxn modelId="{0C28EDF3-60D6-7B4F-93B0-E0FE4506D918}" type="presParOf" srcId="{809C8283-59B3-E54B-81BD-22FCC9FD8EED}" destId="{0F97B0F7-BCF8-754A-BA52-4C404945D1A3}" srcOrd="3" destOrd="0" presId="urn:microsoft.com/office/officeart/2005/8/layout/funnel1"/>
    <dgm:cxn modelId="{C9AC8824-772E-0D46-BFFB-B93AEF308B4C}" type="presParOf" srcId="{809C8283-59B3-E54B-81BD-22FCC9FD8EED}" destId="{9DF21C7B-BBD7-FB4C-B3FD-8258E5006D21}" srcOrd="4" destOrd="0" presId="urn:microsoft.com/office/officeart/2005/8/layout/funnel1"/>
    <dgm:cxn modelId="{DFEDB66B-410A-E64D-8B5A-6A17D000901B}" type="presParOf" srcId="{809C8283-59B3-E54B-81BD-22FCC9FD8EED}" destId="{1BCA7063-92C0-6840-8EC8-26AB5B33D9FF}" srcOrd="5" destOrd="0" presId="urn:microsoft.com/office/officeart/2005/8/layout/funnel1"/>
    <dgm:cxn modelId="{B715951D-2246-194E-A4B4-328C14B58AE4}" type="presParOf" srcId="{809C8283-59B3-E54B-81BD-22FCC9FD8EED}" destId="{A406A56A-565D-6C49-ADE6-F327344C727D}"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78F250-3225-8C4D-BF73-D31F23691777}" type="doc">
      <dgm:prSet loTypeId="urn:microsoft.com/office/officeart/2005/8/layout/gear1" loCatId="" qsTypeId="urn:microsoft.com/office/officeart/2005/8/quickstyle/simple1" qsCatId="simple" csTypeId="urn:microsoft.com/office/officeart/2005/8/colors/accent1_2" csCatId="accent1" phldr="1"/>
      <dgm:spPr/>
    </dgm:pt>
    <dgm:pt modelId="{BD42412B-75FD-EA48-9072-8778652E607A}">
      <dgm:prSet phldrT="[文本]"/>
      <dgm:spPr/>
      <dgm:t>
        <a:bodyPr/>
        <a:lstStyle/>
        <a:p>
          <a:r>
            <a:rPr lang="en-US" altLang="zh-CN" dirty="0"/>
            <a:t>A</a:t>
          </a:r>
          <a:endParaRPr lang="zh-CN" altLang="en-US" dirty="0"/>
        </a:p>
      </dgm:t>
    </dgm:pt>
    <dgm:pt modelId="{B81D1420-949B-F64C-AFE2-750F573F4A09}" type="parTrans" cxnId="{26CC4134-EEBB-E544-9132-A723FE747090}">
      <dgm:prSet/>
      <dgm:spPr/>
      <dgm:t>
        <a:bodyPr/>
        <a:lstStyle/>
        <a:p>
          <a:endParaRPr lang="zh-CN" altLang="en-US"/>
        </a:p>
      </dgm:t>
    </dgm:pt>
    <dgm:pt modelId="{6907D5BE-34D2-144A-AC02-E3F0D63AEACB}" type="sibTrans" cxnId="{26CC4134-EEBB-E544-9132-A723FE747090}">
      <dgm:prSet/>
      <dgm:spPr/>
      <dgm:t>
        <a:bodyPr/>
        <a:lstStyle/>
        <a:p>
          <a:endParaRPr lang="zh-CN" altLang="en-US"/>
        </a:p>
      </dgm:t>
    </dgm:pt>
    <dgm:pt modelId="{8FAAF069-E3B8-0149-9529-65AEE9825F37}">
      <dgm:prSet phldrT="[文本]"/>
      <dgm:spPr/>
      <dgm:t>
        <a:bodyPr/>
        <a:lstStyle/>
        <a:p>
          <a:r>
            <a:rPr lang="en-US" altLang="zh-CN" dirty="0"/>
            <a:t>B</a:t>
          </a:r>
          <a:endParaRPr lang="zh-CN" altLang="en-US" dirty="0"/>
        </a:p>
      </dgm:t>
    </dgm:pt>
    <dgm:pt modelId="{213878B3-82FF-7449-9922-B1049D9BF035}" type="parTrans" cxnId="{0D931225-6F21-104C-A271-C723DDC47B29}">
      <dgm:prSet/>
      <dgm:spPr/>
      <dgm:t>
        <a:bodyPr/>
        <a:lstStyle/>
        <a:p>
          <a:endParaRPr lang="zh-CN" altLang="en-US"/>
        </a:p>
      </dgm:t>
    </dgm:pt>
    <dgm:pt modelId="{076C71B7-C527-104C-BD9E-07A46ECC0497}" type="sibTrans" cxnId="{0D931225-6F21-104C-A271-C723DDC47B29}">
      <dgm:prSet/>
      <dgm:spPr/>
      <dgm:t>
        <a:bodyPr/>
        <a:lstStyle/>
        <a:p>
          <a:endParaRPr lang="zh-CN" altLang="en-US"/>
        </a:p>
      </dgm:t>
    </dgm:pt>
    <dgm:pt modelId="{D75B6071-B616-C340-9BE2-E6E9CEFD2CFB}">
      <dgm:prSet phldrT="[文本]"/>
      <dgm:spPr/>
      <dgm:t>
        <a:bodyPr/>
        <a:lstStyle/>
        <a:p>
          <a:r>
            <a:rPr lang="en-US" altLang="zh-CN" dirty="0"/>
            <a:t>C</a:t>
          </a:r>
          <a:endParaRPr lang="zh-CN" altLang="en-US" dirty="0"/>
        </a:p>
      </dgm:t>
    </dgm:pt>
    <dgm:pt modelId="{97EE70D5-2F43-F844-A765-02682FE8D2E1}" type="parTrans" cxnId="{4134C672-2B6B-C542-827A-3410F7DEAF59}">
      <dgm:prSet/>
      <dgm:spPr/>
      <dgm:t>
        <a:bodyPr/>
        <a:lstStyle/>
        <a:p>
          <a:endParaRPr lang="zh-CN" altLang="en-US"/>
        </a:p>
      </dgm:t>
    </dgm:pt>
    <dgm:pt modelId="{A681A8AD-6799-BC41-A314-9143E8FA138F}" type="sibTrans" cxnId="{4134C672-2B6B-C542-827A-3410F7DEAF59}">
      <dgm:prSet/>
      <dgm:spPr/>
      <dgm:t>
        <a:bodyPr/>
        <a:lstStyle/>
        <a:p>
          <a:endParaRPr lang="zh-CN" altLang="en-US"/>
        </a:p>
      </dgm:t>
    </dgm:pt>
    <dgm:pt modelId="{3E30C3FE-9552-4F41-A8B2-6886AE023D77}" type="pres">
      <dgm:prSet presAssocID="{6878F250-3225-8C4D-BF73-D31F23691777}" presName="composite" presStyleCnt="0">
        <dgm:presLayoutVars>
          <dgm:chMax val="3"/>
          <dgm:animLvl val="lvl"/>
          <dgm:resizeHandles val="exact"/>
        </dgm:presLayoutVars>
      </dgm:prSet>
      <dgm:spPr/>
    </dgm:pt>
    <dgm:pt modelId="{61ABA5B6-0565-9A43-BE71-495D674C51ED}" type="pres">
      <dgm:prSet presAssocID="{BD42412B-75FD-EA48-9072-8778652E607A}" presName="gear1" presStyleLbl="node1" presStyleIdx="0" presStyleCnt="3">
        <dgm:presLayoutVars>
          <dgm:chMax val="1"/>
          <dgm:bulletEnabled val="1"/>
        </dgm:presLayoutVars>
      </dgm:prSet>
      <dgm:spPr/>
    </dgm:pt>
    <dgm:pt modelId="{EFFC5437-CD39-604E-ADBA-70E448DD226C}" type="pres">
      <dgm:prSet presAssocID="{BD42412B-75FD-EA48-9072-8778652E607A}" presName="gear1srcNode" presStyleLbl="node1" presStyleIdx="0" presStyleCnt="3"/>
      <dgm:spPr/>
    </dgm:pt>
    <dgm:pt modelId="{C28DF9CD-0B6E-134E-B5EA-2BB3B18B290C}" type="pres">
      <dgm:prSet presAssocID="{BD42412B-75FD-EA48-9072-8778652E607A}" presName="gear1dstNode" presStyleLbl="node1" presStyleIdx="0" presStyleCnt="3"/>
      <dgm:spPr/>
    </dgm:pt>
    <dgm:pt modelId="{62507E96-DB46-AC4E-916E-A30EB40651A2}" type="pres">
      <dgm:prSet presAssocID="{8FAAF069-E3B8-0149-9529-65AEE9825F37}" presName="gear2" presStyleLbl="node1" presStyleIdx="1" presStyleCnt="3">
        <dgm:presLayoutVars>
          <dgm:chMax val="1"/>
          <dgm:bulletEnabled val="1"/>
        </dgm:presLayoutVars>
      </dgm:prSet>
      <dgm:spPr/>
    </dgm:pt>
    <dgm:pt modelId="{38C96B90-1FBA-9C4D-A23D-494C2F8DBC9D}" type="pres">
      <dgm:prSet presAssocID="{8FAAF069-E3B8-0149-9529-65AEE9825F37}" presName="gear2srcNode" presStyleLbl="node1" presStyleIdx="1" presStyleCnt="3"/>
      <dgm:spPr/>
    </dgm:pt>
    <dgm:pt modelId="{0E80E2B4-8C35-9D4F-8B60-44C63D5AFC7F}" type="pres">
      <dgm:prSet presAssocID="{8FAAF069-E3B8-0149-9529-65AEE9825F37}" presName="gear2dstNode" presStyleLbl="node1" presStyleIdx="1" presStyleCnt="3"/>
      <dgm:spPr/>
    </dgm:pt>
    <dgm:pt modelId="{4AF59F2B-DE57-F242-8DD4-D6F2A779CCFE}" type="pres">
      <dgm:prSet presAssocID="{D75B6071-B616-C340-9BE2-E6E9CEFD2CFB}" presName="gear3" presStyleLbl="node1" presStyleIdx="2" presStyleCnt="3"/>
      <dgm:spPr/>
    </dgm:pt>
    <dgm:pt modelId="{2CB768F0-B502-1B40-B818-94B0F286FD39}" type="pres">
      <dgm:prSet presAssocID="{D75B6071-B616-C340-9BE2-E6E9CEFD2CFB}" presName="gear3tx" presStyleLbl="node1" presStyleIdx="2" presStyleCnt="3">
        <dgm:presLayoutVars>
          <dgm:chMax val="1"/>
          <dgm:bulletEnabled val="1"/>
        </dgm:presLayoutVars>
      </dgm:prSet>
      <dgm:spPr/>
    </dgm:pt>
    <dgm:pt modelId="{B5DF0AF7-BDD7-874E-8ECB-0F0642C9998D}" type="pres">
      <dgm:prSet presAssocID="{D75B6071-B616-C340-9BE2-E6E9CEFD2CFB}" presName="gear3srcNode" presStyleLbl="node1" presStyleIdx="2" presStyleCnt="3"/>
      <dgm:spPr/>
    </dgm:pt>
    <dgm:pt modelId="{F636D640-A715-AC41-875D-93744B4228CA}" type="pres">
      <dgm:prSet presAssocID="{D75B6071-B616-C340-9BE2-E6E9CEFD2CFB}" presName="gear3dstNode" presStyleLbl="node1" presStyleIdx="2" presStyleCnt="3"/>
      <dgm:spPr/>
    </dgm:pt>
    <dgm:pt modelId="{15E78BCF-87B5-A245-B1B0-738757757D53}" type="pres">
      <dgm:prSet presAssocID="{6907D5BE-34D2-144A-AC02-E3F0D63AEACB}" presName="connector1" presStyleLbl="sibTrans2D1" presStyleIdx="0" presStyleCnt="3"/>
      <dgm:spPr/>
    </dgm:pt>
    <dgm:pt modelId="{42A96446-BC7A-EE42-A06F-9F5EE8B9A855}" type="pres">
      <dgm:prSet presAssocID="{076C71B7-C527-104C-BD9E-07A46ECC0497}" presName="connector2" presStyleLbl="sibTrans2D1" presStyleIdx="1" presStyleCnt="3"/>
      <dgm:spPr/>
    </dgm:pt>
    <dgm:pt modelId="{2A08CE8C-FEFF-6C4B-ABD2-01FF45BBF59F}" type="pres">
      <dgm:prSet presAssocID="{A681A8AD-6799-BC41-A314-9143E8FA138F}" presName="connector3" presStyleLbl="sibTrans2D1" presStyleIdx="2" presStyleCnt="3"/>
      <dgm:spPr/>
    </dgm:pt>
  </dgm:ptLst>
  <dgm:cxnLst>
    <dgm:cxn modelId="{E829FB13-634D-B44B-A522-BFA06E50B8DA}" type="presOf" srcId="{D75B6071-B616-C340-9BE2-E6E9CEFD2CFB}" destId="{2CB768F0-B502-1B40-B818-94B0F286FD39}" srcOrd="1" destOrd="0" presId="urn:microsoft.com/office/officeart/2005/8/layout/gear1"/>
    <dgm:cxn modelId="{0D931225-6F21-104C-A271-C723DDC47B29}" srcId="{6878F250-3225-8C4D-BF73-D31F23691777}" destId="{8FAAF069-E3B8-0149-9529-65AEE9825F37}" srcOrd="1" destOrd="0" parTransId="{213878B3-82FF-7449-9922-B1049D9BF035}" sibTransId="{076C71B7-C527-104C-BD9E-07A46ECC0497}"/>
    <dgm:cxn modelId="{7B357E32-1D6A-F140-9B7A-7D60FEF68E83}" type="presOf" srcId="{8FAAF069-E3B8-0149-9529-65AEE9825F37}" destId="{62507E96-DB46-AC4E-916E-A30EB40651A2}" srcOrd="0" destOrd="0" presId="urn:microsoft.com/office/officeart/2005/8/layout/gear1"/>
    <dgm:cxn modelId="{26CC4134-EEBB-E544-9132-A723FE747090}" srcId="{6878F250-3225-8C4D-BF73-D31F23691777}" destId="{BD42412B-75FD-EA48-9072-8778652E607A}" srcOrd="0" destOrd="0" parTransId="{B81D1420-949B-F64C-AFE2-750F573F4A09}" sibTransId="{6907D5BE-34D2-144A-AC02-E3F0D63AEACB}"/>
    <dgm:cxn modelId="{B63EF04D-0DD2-3B44-A98E-11329A819563}" type="presOf" srcId="{A681A8AD-6799-BC41-A314-9143E8FA138F}" destId="{2A08CE8C-FEFF-6C4B-ABD2-01FF45BBF59F}" srcOrd="0" destOrd="0" presId="urn:microsoft.com/office/officeart/2005/8/layout/gear1"/>
    <dgm:cxn modelId="{8F2F4B5B-E87D-2944-8D13-3A3116C98A8F}" type="presOf" srcId="{D75B6071-B616-C340-9BE2-E6E9CEFD2CFB}" destId="{4AF59F2B-DE57-F242-8DD4-D6F2A779CCFE}" srcOrd="0" destOrd="0" presId="urn:microsoft.com/office/officeart/2005/8/layout/gear1"/>
    <dgm:cxn modelId="{4134C672-2B6B-C542-827A-3410F7DEAF59}" srcId="{6878F250-3225-8C4D-BF73-D31F23691777}" destId="{D75B6071-B616-C340-9BE2-E6E9CEFD2CFB}" srcOrd="2" destOrd="0" parTransId="{97EE70D5-2F43-F844-A765-02682FE8D2E1}" sibTransId="{A681A8AD-6799-BC41-A314-9143E8FA138F}"/>
    <dgm:cxn modelId="{16EB4476-DB5C-F242-81B9-271D0739861E}" type="presOf" srcId="{8FAAF069-E3B8-0149-9529-65AEE9825F37}" destId="{0E80E2B4-8C35-9D4F-8B60-44C63D5AFC7F}" srcOrd="2" destOrd="0" presId="urn:microsoft.com/office/officeart/2005/8/layout/gear1"/>
    <dgm:cxn modelId="{36D75E7A-F404-BA40-80AA-5927174C48A9}" type="presOf" srcId="{BD42412B-75FD-EA48-9072-8778652E607A}" destId="{EFFC5437-CD39-604E-ADBA-70E448DD226C}" srcOrd="1" destOrd="0" presId="urn:microsoft.com/office/officeart/2005/8/layout/gear1"/>
    <dgm:cxn modelId="{D66D997F-A733-F34C-8410-58EC47EE1C7A}" type="presOf" srcId="{076C71B7-C527-104C-BD9E-07A46ECC0497}" destId="{42A96446-BC7A-EE42-A06F-9F5EE8B9A855}" srcOrd="0" destOrd="0" presId="urn:microsoft.com/office/officeart/2005/8/layout/gear1"/>
    <dgm:cxn modelId="{F854A690-0133-574E-BF6E-85DF7BE47E70}" type="presOf" srcId="{BD42412B-75FD-EA48-9072-8778652E607A}" destId="{C28DF9CD-0B6E-134E-B5EA-2BB3B18B290C}" srcOrd="2" destOrd="0" presId="urn:microsoft.com/office/officeart/2005/8/layout/gear1"/>
    <dgm:cxn modelId="{51F651CF-F16D-2C41-BC94-0E348F2D700D}" type="presOf" srcId="{8FAAF069-E3B8-0149-9529-65AEE9825F37}" destId="{38C96B90-1FBA-9C4D-A23D-494C2F8DBC9D}" srcOrd="1" destOrd="0" presId="urn:microsoft.com/office/officeart/2005/8/layout/gear1"/>
    <dgm:cxn modelId="{32334DDA-344A-3B41-92C1-E0B03CD5AAF4}" type="presOf" srcId="{6907D5BE-34D2-144A-AC02-E3F0D63AEACB}" destId="{15E78BCF-87B5-A245-B1B0-738757757D53}" srcOrd="0" destOrd="0" presId="urn:microsoft.com/office/officeart/2005/8/layout/gear1"/>
    <dgm:cxn modelId="{CC25FAE8-CCF4-1B4D-B9A4-EBC6AAF659C7}" type="presOf" srcId="{D75B6071-B616-C340-9BE2-E6E9CEFD2CFB}" destId="{B5DF0AF7-BDD7-874E-8ECB-0F0642C9998D}" srcOrd="2" destOrd="0" presId="urn:microsoft.com/office/officeart/2005/8/layout/gear1"/>
    <dgm:cxn modelId="{E5D0E7E9-B59C-FF46-9823-AA7762414B75}" type="presOf" srcId="{D75B6071-B616-C340-9BE2-E6E9CEFD2CFB}" destId="{F636D640-A715-AC41-875D-93744B4228CA}" srcOrd="3" destOrd="0" presId="urn:microsoft.com/office/officeart/2005/8/layout/gear1"/>
    <dgm:cxn modelId="{CC8CB7F0-5F00-F546-A11F-87DFE5CAAC70}" type="presOf" srcId="{BD42412B-75FD-EA48-9072-8778652E607A}" destId="{61ABA5B6-0565-9A43-BE71-495D674C51ED}" srcOrd="0" destOrd="0" presId="urn:microsoft.com/office/officeart/2005/8/layout/gear1"/>
    <dgm:cxn modelId="{EBBE96FF-FBEE-4041-A122-8CF9EAA8BA4F}" type="presOf" srcId="{6878F250-3225-8C4D-BF73-D31F23691777}" destId="{3E30C3FE-9552-4F41-A8B2-6886AE023D77}" srcOrd="0" destOrd="0" presId="urn:microsoft.com/office/officeart/2005/8/layout/gear1"/>
    <dgm:cxn modelId="{8C89300A-3A78-4144-9365-9ABF11F174AD}" type="presParOf" srcId="{3E30C3FE-9552-4F41-A8B2-6886AE023D77}" destId="{61ABA5B6-0565-9A43-BE71-495D674C51ED}" srcOrd="0" destOrd="0" presId="urn:microsoft.com/office/officeart/2005/8/layout/gear1"/>
    <dgm:cxn modelId="{C2202398-BD9C-B542-8583-BB943F862008}" type="presParOf" srcId="{3E30C3FE-9552-4F41-A8B2-6886AE023D77}" destId="{EFFC5437-CD39-604E-ADBA-70E448DD226C}" srcOrd="1" destOrd="0" presId="urn:microsoft.com/office/officeart/2005/8/layout/gear1"/>
    <dgm:cxn modelId="{55E46E1D-9C8B-5542-9E02-A593F5D0E31B}" type="presParOf" srcId="{3E30C3FE-9552-4F41-A8B2-6886AE023D77}" destId="{C28DF9CD-0B6E-134E-B5EA-2BB3B18B290C}" srcOrd="2" destOrd="0" presId="urn:microsoft.com/office/officeart/2005/8/layout/gear1"/>
    <dgm:cxn modelId="{AEAC6F54-BEAC-C244-9DF8-8ACC084F0D9E}" type="presParOf" srcId="{3E30C3FE-9552-4F41-A8B2-6886AE023D77}" destId="{62507E96-DB46-AC4E-916E-A30EB40651A2}" srcOrd="3" destOrd="0" presId="urn:microsoft.com/office/officeart/2005/8/layout/gear1"/>
    <dgm:cxn modelId="{783935AE-DFEA-B946-BE34-B62F30898872}" type="presParOf" srcId="{3E30C3FE-9552-4F41-A8B2-6886AE023D77}" destId="{38C96B90-1FBA-9C4D-A23D-494C2F8DBC9D}" srcOrd="4" destOrd="0" presId="urn:microsoft.com/office/officeart/2005/8/layout/gear1"/>
    <dgm:cxn modelId="{D909AD9F-556F-3C4E-B7DF-D28B16A3D91D}" type="presParOf" srcId="{3E30C3FE-9552-4F41-A8B2-6886AE023D77}" destId="{0E80E2B4-8C35-9D4F-8B60-44C63D5AFC7F}" srcOrd="5" destOrd="0" presId="urn:microsoft.com/office/officeart/2005/8/layout/gear1"/>
    <dgm:cxn modelId="{1275854D-3134-EF49-986B-5B07CCDEF744}" type="presParOf" srcId="{3E30C3FE-9552-4F41-A8B2-6886AE023D77}" destId="{4AF59F2B-DE57-F242-8DD4-D6F2A779CCFE}" srcOrd="6" destOrd="0" presId="urn:microsoft.com/office/officeart/2005/8/layout/gear1"/>
    <dgm:cxn modelId="{8AE8B5EA-7E20-734F-A6E5-8A5A514890D6}" type="presParOf" srcId="{3E30C3FE-9552-4F41-A8B2-6886AE023D77}" destId="{2CB768F0-B502-1B40-B818-94B0F286FD39}" srcOrd="7" destOrd="0" presId="urn:microsoft.com/office/officeart/2005/8/layout/gear1"/>
    <dgm:cxn modelId="{3B72E6E1-27C5-2648-9573-4A3597DA7C27}" type="presParOf" srcId="{3E30C3FE-9552-4F41-A8B2-6886AE023D77}" destId="{B5DF0AF7-BDD7-874E-8ECB-0F0642C9998D}" srcOrd="8" destOrd="0" presId="urn:microsoft.com/office/officeart/2005/8/layout/gear1"/>
    <dgm:cxn modelId="{96A8161F-8B13-8D47-AEB4-C0B1725CECF4}" type="presParOf" srcId="{3E30C3FE-9552-4F41-A8B2-6886AE023D77}" destId="{F636D640-A715-AC41-875D-93744B4228CA}" srcOrd="9" destOrd="0" presId="urn:microsoft.com/office/officeart/2005/8/layout/gear1"/>
    <dgm:cxn modelId="{CFD11AD1-12E9-084E-848F-689CEEF473E3}" type="presParOf" srcId="{3E30C3FE-9552-4F41-A8B2-6886AE023D77}" destId="{15E78BCF-87B5-A245-B1B0-738757757D53}" srcOrd="10" destOrd="0" presId="urn:microsoft.com/office/officeart/2005/8/layout/gear1"/>
    <dgm:cxn modelId="{499315AA-3340-7B46-8693-F6C175F7768F}" type="presParOf" srcId="{3E30C3FE-9552-4F41-A8B2-6886AE023D77}" destId="{42A96446-BC7A-EE42-A06F-9F5EE8B9A855}" srcOrd="11" destOrd="0" presId="urn:microsoft.com/office/officeart/2005/8/layout/gear1"/>
    <dgm:cxn modelId="{41039631-936B-2647-BC53-0781DED06955}" type="presParOf" srcId="{3E30C3FE-9552-4F41-A8B2-6886AE023D77}" destId="{2A08CE8C-FEFF-6C4B-ABD2-01FF45BBF59F}"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D45AEA-533C-A04D-9303-EFC837879EAE}" type="doc">
      <dgm:prSet loTypeId="urn:microsoft.com/office/officeart/2008/layout/CircleAccentTimeline" loCatId="" qsTypeId="urn:microsoft.com/office/officeart/2005/8/quickstyle/simple1" qsCatId="simple" csTypeId="urn:microsoft.com/office/officeart/2005/8/colors/accent1_2" csCatId="accent1" phldr="1"/>
      <dgm:spPr/>
      <dgm:t>
        <a:bodyPr/>
        <a:lstStyle/>
        <a:p>
          <a:endParaRPr lang="zh-CN" altLang="en-US"/>
        </a:p>
      </dgm:t>
    </dgm:pt>
    <dgm:pt modelId="{B6409EA7-CE11-564D-91CC-1261D50A4687}">
      <dgm:prSet phldrT="[文本]"/>
      <dgm:spPr/>
      <dgm:t>
        <a:bodyPr/>
        <a:lstStyle/>
        <a:p>
          <a:r>
            <a:rPr lang="en-US" altLang="zh-CN" dirty="0"/>
            <a:t>A</a:t>
          </a:r>
          <a:endParaRPr lang="zh-CN" altLang="en-US" dirty="0"/>
        </a:p>
      </dgm:t>
    </dgm:pt>
    <dgm:pt modelId="{751E4931-54B1-7C4E-BD30-BEEF50F90065}" type="parTrans" cxnId="{ECDF43DA-70E1-9148-9506-3D2EECCF4146}">
      <dgm:prSet/>
      <dgm:spPr/>
      <dgm:t>
        <a:bodyPr/>
        <a:lstStyle/>
        <a:p>
          <a:endParaRPr lang="zh-CN" altLang="en-US"/>
        </a:p>
      </dgm:t>
    </dgm:pt>
    <dgm:pt modelId="{72F87B5D-A773-0E44-BCDC-DE43DDB985D5}" type="sibTrans" cxnId="{ECDF43DA-70E1-9148-9506-3D2EECCF4146}">
      <dgm:prSet/>
      <dgm:spPr/>
      <dgm:t>
        <a:bodyPr/>
        <a:lstStyle/>
        <a:p>
          <a:endParaRPr lang="zh-CN" altLang="en-US"/>
        </a:p>
      </dgm:t>
    </dgm:pt>
    <dgm:pt modelId="{4F2FA499-27F9-EA49-A39D-22B399850F3A}">
      <dgm:prSet phldrT="[文本]"/>
      <dgm:spPr/>
      <dgm:t>
        <a:bodyPr/>
        <a:lstStyle/>
        <a:p>
          <a:r>
            <a:rPr lang="en-US" altLang="zh-CN" dirty="0"/>
            <a:t>B</a:t>
          </a:r>
          <a:endParaRPr lang="zh-CN" altLang="en-US" dirty="0"/>
        </a:p>
      </dgm:t>
    </dgm:pt>
    <dgm:pt modelId="{9211F754-B2D7-F24D-AFC2-92CDDF1440C9}" type="parTrans" cxnId="{3159EC2D-B351-7D48-8621-25B8B30DDC7F}">
      <dgm:prSet/>
      <dgm:spPr/>
      <dgm:t>
        <a:bodyPr/>
        <a:lstStyle/>
        <a:p>
          <a:endParaRPr lang="zh-CN" altLang="en-US"/>
        </a:p>
      </dgm:t>
    </dgm:pt>
    <dgm:pt modelId="{7E270033-0E96-754F-9C41-1519ED118563}" type="sibTrans" cxnId="{3159EC2D-B351-7D48-8621-25B8B30DDC7F}">
      <dgm:prSet/>
      <dgm:spPr/>
      <dgm:t>
        <a:bodyPr/>
        <a:lstStyle/>
        <a:p>
          <a:endParaRPr lang="zh-CN" altLang="en-US"/>
        </a:p>
      </dgm:t>
    </dgm:pt>
    <dgm:pt modelId="{DBC88D1E-5798-F94A-8253-19C8F988739E}">
      <dgm:prSet phldrT="[文本]"/>
      <dgm:spPr/>
      <dgm:t>
        <a:bodyPr/>
        <a:lstStyle/>
        <a:p>
          <a:r>
            <a:rPr lang="en-US" altLang="zh-CN" dirty="0"/>
            <a:t>C</a:t>
          </a:r>
          <a:endParaRPr lang="zh-CN" altLang="en-US" dirty="0"/>
        </a:p>
      </dgm:t>
    </dgm:pt>
    <dgm:pt modelId="{18B8A0E8-BCD1-6E46-B0F3-FBA06FB2DC2C}" type="parTrans" cxnId="{E97794F4-4BF0-2B42-B384-16C442C8B1D0}">
      <dgm:prSet/>
      <dgm:spPr/>
      <dgm:t>
        <a:bodyPr/>
        <a:lstStyle/>
        <a:p>
          <a:endParaRPr lang="zh-CN" altLang="en-US"/>
        </a:p>
      </dgm:t>
    </dgm:pt>
    <dgm:pt modelId="{4A7FEC2C-B325-DD46-8299-498DE9DD3049}" type="sibTrans" cxnId="{E97794F4-4BF0-2B42-B384-16C442C8B1D0}">
      <dgm:prSet/>
      <dgm:spPr/>
      <dgm:t>
        <a:bodyPr/>
        <a:lstStyle/>
        <a:p>
          <a:endParaRPr lang="zh-CN" altLang="en-US"/>
        </a:p>
      </dgm:t>
    </dgm:pt>
    <dgm:pt modelId="{E9A1F529-34C8-AE44-8602-B39BBF76026E}">
      <dgm:prSet phldrT="[文本]"/>
      <dgm:spPr/>
      <dgm:t>
        <a:bodyPr/>
        <a:lstStyle/>
        <a:p>
          <a:r>
            <a:rPr lang="en-US" altLang="zh-CN" dirty="0"/>
            <a:t>D</a:t>
          </a:r>
          <a:endParaRPr lang="zh-CN" altLang="en-US" dirty="0"/>
        </a:p>
      </dgm:t>
    </dgm:pt>
    <dgm:pt modelId="{9B4D4BAD-6FE6-FE4F-9277-3E64ECC8BEB9}" type="parTrans" cxnId="{A744FA61-2F12-5840-A500-FAD65185F1F4}">
      <dgm:prSet/>
      <dgm:spPr/>
      <dgm:t>
        <a:bodyPr/>
        <a:lstStyle/>
        <a:p>
          <a:endParaRPr lang="zh-CN" altLang="en-US"/>
        </a:p>
      </dgm:t>
    </dgm:pt>
    <dgm:pt modelId="{22B7E0C0-A014-8045-8AEF-8CA8B66B8646}" type="sibTrans" cxnId="{A744FA61-2F12-5840-A500-FAD65185F1F4}">
      <dgm:prSet/>
      <dgm:spPr/>
      <dgm:t>
        <a:bodyPr/>
        <a:lstStyle/>
        <a:p>
          <a:endParaRPr lang="zh-CN" altLang="en-US"/>
        </a:p>
      </dgm:t>
    </dgm:pt>
    <dgm:pt modelId="{F5627C86-075C-C946-84D2-A26F546C1198}">
      <dgm:prSet phldrT="[文本]"/>
      <dgm:spPr/>
      <dgm:t>
        <a:bodyPr/>
        <a:lstStyle/>
        <a:p>
          <a:r>
            <a:rPr lang="en-US" altLang="zh-CN" dirty="0"/>
            <a:t>E</a:t>
          </a:r>
          <a:endParaRPr lang="zh-CN" altLang="en-US" dirty="0"/>
        </a:p>
      </dgm:t>
    </dgm:pt>
    <dgm:pt modelId="{B27C0730-9530-CB4C-8FC4-44111D610F1F}" type="parTrans" cxnId="{3FD2E911-864F-6B49-B17F-B729D202645E}">
      <dgm:prSet/>
      <dgm:spPr/>
      <dgm:t>
        <a:bodyPr/>
        <a:lstStyle/>
        <a:p>
          <a:endParaRPr lang="zh-CN" altLang="en-US"/>
        </a:p>
      </dgm:t>
    </dgm:pt>
    <dgm:pt modelId="{17D7B723-7FA2-AE48-A022-D57272D390F0}" type="sibTrans" cxnId="{3FD2E911-864F-6B49-B17F-B729D202645E}">
      <dgm:prSet/>
      <dgm:spPr/>
      <dgm:t>
        <a:bodyPr/>
        <a:lstStyle/>
        <a:p>
          <a:endParaRPr lang="zh-CN" altLang="en-US"/>
        </a:p>
      </dgm:t>
    </dgm:pt>
    <dgm:pt modelId="{C4B5F487-B755-AB46-A864-9B3F460243ED}">
      <dgm:prSet phldrT="[文本]"/>
      <dgm:spPr/>
      <dgm:t>
        <a:bodyPr/>
        <a:lstStyle/>
        <a:p>
          <a:r>
            <a:rPr lang="en-US" altLang="zh-CN" dirty="0"/>
            <a:t>F</a:t>
          </a:r>
          <a:endParaRPr lang="zh-CN" altLang="en-US" dirty="0"/>
        </a:p>
      </dgm:t>
    </dgm:pt>
    <dgm:pt modelId="{32F64FC4-98EC-974C-A9E5-2C95332C3CAF}" type="parTrans" cxnId="{6CA7EB32-73F3-534C-A291-689FE83F1F81}">
      <dgm:prSet/>
      <dgm:spPr/>
      <dgm:t>
        <a:bodyPr/>
        <a:lstStyle/>
        <a:p>
          <a:endParaRPr lang="zh-CN" altLang="en-US"/>
        </a:p>
      </dgm:t>
    </dgm:pt>
    <dgm:pt modelId="{A6A3FBF1-F5BA-F44B-9858-317CE061D095}" type="sibTrans" cxnId="{6CA7EB32-73F3-534C-A291-689FE83F1F81}">
      <dgm:prSet/>
      <dgm:spPr/>
      <dgm:t>
        <a:bodyPr/>
        <a:lstStyle/>
        <a:p>
          <a:endParaRPr lang="zh-CN" altLang="en-US"/>
        </a:p>
      </dgm:t>
    </dgm:pt>
    <dgm:pt modelId="{A59BCEF5-26A1-5C4E-B6BC-B36154B9D019}" type="pres">
      <dgm:prSet presAssocID="{9DD45AEA-533C-A04D-9303-EFC837879EAE}" presName="Name0" presStyleCnt="0">
        <dgm:presLayoutVars>
          <dgm:dir/>
        </dgm:presLayoutVars>
      </dgm:prSet>
      <dgm:spPr/>
    </dgm:pt>
    <dgm:pt modelId="{B519C5A2-D4F8-604A-98F7-D67659719AAD}" type="pres">
      <dgm:prSet presAssocID="{B6409EA7-CE11-564D-91CC-1261D50A4687}" presName="parComposite" presStyleCnt="0"/>
      <dgm:spPr/>
    </dgm:pt>
    <dgm:pt modelId="{98E74FDD-A74A-7940-BB4C-55B06BB219AB}" type="pres">
      <dgm:prSet presAssocID="{B6409EA7-CE11-564D-91CC-1261D50A4687}" presName="parBigCircle" presStyleLbl="node0" presStyleIdx="0" presStyleCnt="2"/>
      <dgm:spPr/>
    </dgm:pt>
    <dgm:pt modelId="{ADFFACE7-B3E5-9C46-A0B2-6684823F2EFA}" type="pres">
      <dgm:prSet presAssocID="{B6409EA7-CE11-564D-91CC-1261D50A4687}" presName="parTx" presStyleLbl="revTx" presStyleIdx="0" presStyleCnt="10"/>
      <dgm:spPr/>
    </dgm:pt>
    <dgm:pt modelId="{F036A26F-AA37-7843-B48A-72CA81057733}" type="pres">
      <dgm:prSet presAssocID="{B6409EA7-CE11-564D-91CC-1261D50A4687}" presName="bSpace" presStyleCnt="0"/>
      <dgm:spPr/>
    </dgm:pt>
    <dgm:pt modelId="{A6285D58-3C65-9E4D-BE0B-FEAFE7FAC7D7}" type="pres">
      <dgm:prSet presAssocID="{B6409EA7-CE11-564D-91CC-1261D50A4687}" presName="parBackupNorm" presStyleCnt="0"/>
      <dgm:spPr/>
    </dgm:pt>
    <dgm:pt modelId="{BBD1F610-6BA1-2C42-963A-F88D704BBFC4}" type="pres">
      <dgm:prSet presAssocID="{72F87B5D-A773-0E44-BCDC-DE43DDB985D5}" presName="parSpace" presStyleCnt="0"/>
      <dgm:spPr/>
    </dgm:pt>
    <dgm:pt modelId="{BCCECD8E-26EB-9346-BDF2-7D9053AEB150}" type="pres">
      <dgm:prSet presAssocID="{4F2FA499-27F9-EA49-A39D-22B399850F3A}" presName="desBackupLeftNorm" presStyleCnt="0"/>
      <dgm:spPr/>
    </dgm:pt>
    <dgm:pt modelId="{122C2708-E188-EE46-BBD0-4B81D95C5237}" type="pres">
      <dgm:prSet presAssocID="{4F2FA499-27F9-EA49-A39D-22B399850F3A}" presName="desComposite" presStyleCnt="0"/>
      <dgm:spPr/>
    </dgm:pt>
    <dgm:pt modelId="{B5BFEAA2-53C4-5048-83E3-3451F7623FA7}" type="pres">
      <dgm:prSet presAssocID="{4F2FA499-27F9-EA49-A39D-22B399850F3A}" presName="desCircle" presStyleLbl="node1" presStyleIdx="0" presStyleCnt="4"/>
      <dgm:spPr/>
    </dgm:pt>
    <dgm:pt modelId="{EBC7788B-0483-B44F-B2C1-5B5B5EB0478C}" type="pres">
      <dgm:prSet presAssocID="{4F2FA499-27F9-EA49-A39D-22B399850F3A}" presName="chTx" presStyleLbl="revTx" presStyleIdx="1" presStyleCnt="10"/>
      <dgm:spPr/>
    </dgm:pt>
    <dgm:pt modelId="{49FFD4C0-70CA-E548-973F-F27FD4E1BEB1}" type="pres">
      <dgm:prSet presAssocID="{4F2FA499-27F9-EA49-A39D-22B399850F3A}" presName="desTx" presStyleLbl="revTx" presStyleIdx="2" presStyleCnt="10">
        <dgm:presLayoutVars>
          <dgm:bulletEnabled val="1"/>
        </dgm:presLayoutVars>
      </dgm:prSet>
      <dgm:spPr/>
    </dgm:pt>
    <dgm:pt modelId="{47D9909F-CE70-854E-BF33-5FA290196D0E}" type="pres">
      <dgm:prSet presAssocID="{4F2FA499-27F9-EA49-A39D-22B399850F3A}" presName="desBackupRightNorm" presStyleCnt="0"/>
      <dgm:spPr/>
    </dgm:pt>
    <dgm:pt modelId="{9E03003A-7E81-2D48-9FBB-800E1D071774}" type="pres">
      <dgm:prSet presAssocID="{7E270033-0E96-754F-9C41-1519ED118563}" presName="desSpace" presStyleCnt="0"/>
      <dgm:spPr/>
    </dgm:pt>
    <dgm:pt modelId="{F815DAD4-754A-0B41-84D6-F1601E41C048}" type="pres">
      <dgm:prSet presAssocID="{DBC88D1E-5798-F94A-8253-19C8F988739E}" presName="desBackupLeftNorm" presStyleCnt="0"/>
      <dgm:spPr/>
    </dgm:pt>
    <dgm:pt modelId="{D028C88D-C5B9-364F-B55F-9D46763FBA80}" type="pres">
      <dgm:prSet presAssocID="{DBC88D1E-5798-F94A-8253-19C8F988739E}" presName="desComposite" presStyleCnt="0"/>
      <dgm:spPr/>
    </dgm:pt>
    <dgm:pt modelId="{A920CFA9-09B9-AB40-8770-6F34BFE2AC6E}" type="pres">
      <dgm:prSet presAssocID="{DBC88D1E-5798-F94A-8253-19C8F988739E}" presName="desCircle" presStyleLbl="node1" presStyleIdx="1" presStyleCnt="4"/>
      <dgm:spPr/>
    </dgm:pt>
    <dgm:pt modelId="{10CC08A7-30D5-D344-905A-56E00160506C}" type="pres">
      <dgm:prSet presAssocID="{DBC88D1E-5798-F94A-8253-19C8F988739E}" presName="chTx" presStyleLbl="revTx" presStyleIdx="3" presStyleCnt="10"/>
      <dgm:spPr/>
    </dgm:pt>
    <dgm:pt modelId="{8703532D-4789-E24B-9183-63AC02577D10}" type="pres">
      <dgm:prSet presAssocID="{DBC88D1E-5798-F94A-8253-19C8F988739E}" presName="desTx" presStyleLbl="revTx" presStyleIdx="4" presStyleCnt="10">
        <dgm:presLayoutVars>
          <dgm:bulletEnabled val="1"/>
        </dgm:presLayoutVars>
      </dgm:prSet>
      <dgm:spPr/>
    </dgm:pt>
    <dgm:pt modelId="{1093DC2B-EFB5-0D43-821C-71E19236EDAB}" type="pres">
      <dgm:prSet presAssocID="{DBC88D1E-5798-F94A-8253-19C8F988739E}" presName="desBackupRightNorm" presStyleCnt="0"/>
      <dgm:spPr/>
    </dgm:pt>
    <dgm:pt modelId="{936FEE9E-329C-B04C-91D3-500A24A2A3B4}" type="pres">
      <dgm:prSet presAssocID="{4A7FEC2C-B325-DD46-8299-498DE9DD3049}" presName="desSpace" presStyleCnt="0"/>
      <dgm:spPr/>
    </dgm:pt>
    <dgm:pt modelId="{B9D3ABB8-0C10-804E-9088-53112E38DB5F}" type="pres">
      <dgm:prSet presAssocID="{E9A1F529-34C8-AE44-8602-B39BBF76026E}" presName="parComposite" presStyleCnt="0"/>
      <dgm:spPr/>
    </dgm:pt>
    <dgm:pt modelId="{6DAEDDCC-23D0-2843-B3A9-9C65AA88F5CD}" type="pres">
      <dgm:prSet presAssocID="{E9A1F529-34C8-AE44-8602-B39BBF76026E}" presName="parBigCircle" presStyleLbl="node0" presStyleIdx="1" presStyleCnt="2"/>
      <dgm:spPr/>
    </dgm:pt>
    <dgm:pt modelId="{14F58CE2-90B5-9240-A8CE-6E8021F702D4}" type="pres">
      <dgm:prSet presAssocID="{E9A1F529-34C8-AE44-8602-B39BBF76026E}" presName="parTx" presStyleLbl="revTx" presStyleIdx="5" presStyleCnt="10"/>
      <dgm:spPr/>
    </dgm:pt>
    <dgm:pt modelId="{5F3513C2-AD47-0E44-9F97-51AC733907CD}" type="pres">
      <dgm:prSet presAssocID="{E9A1F529-34C8-AE44-8602-B39BBF76026E}" presName="bSpace" presStyleCnt="0"/>
      <dgm:spPr/>
    </dgm:pt>
    <dgm:pt modelId="{DA0A2AC9-F1F9-D843-94CA-21D3B0EF30A8}" type="pres">
      <dgm:prSet presAssocID="{E9A1F529-34C8-AE44-8602-B39BBF76026E}" presName="parBackupNorm" presStyleCnt="0"/>
      <dgm:spPr/>
    </dgm:pt>
    <dgm:pt modelId="{D7BE50E3-88A6-224F-AB3C-B765C125289C}" type="pres">
      <dgm:prSet presAssocID="{22B7E0C0-A014-8045-8AEF-8CA8B66B8646}" presName="parSpace" presStyleCnt="0"/>
      <dgm:spPr/>
    </dgm:pt>
    <dgm:pt modelId="{16A7A8B5-BB59-3D4F-ABB6-9F0A4B085F81}" type="pres">
      <dgm:prSet presAssocID="{F5627C86-075C-C946-84D2-A26F546C1198}" presName="desBackupLeftNorm" presStyleCnt="0"/>
      <dgm:spPr/>
    </dgm:pt>
    <dgm:pt modelId="{88555840-F341-6C4D-813F-469CBCB2E301}" type="pres">
      <dgm:prSet presAssocID="{F5627C86-075C-C946-84D2-A26F546C1198}" presName="desComposite" presStyleCnt="0"/>
      <dgm:spPr/>
    </dgm:pt>
    <dgm:pt modelId="{AE4590BD-650A-BC44-8069-7C1107A3C6B7}" type="pres">
      <dgm:prSet presAssocID="{F5627C86-075C-C946-84D2-A26F546C1198}" presName="desCircle" presStyleLbl="node1" presStyleIdx="2" presStyleCnt="4"/>
      <dgm:spPr/>
    </dgm:pt>
    <dgm:pt modelId="{FE5379A7-7698-2F4F-BDA3-5F3D6D5E4FB8}" type="pres">
      <dgm:prSet presAssocID="{F5627C86-075C-C946-84D2-A26F546C1198}" presName="chTx" presStyleLbl="revTx" presStyleIdx="6" presStyleCnt="10"/>
      <dgm:spPr/>
    </dgm:pt>
    <dgm:pt modelId="{DC337444-CCCC-324D-9F5A-602A5F255811}" type="pres">
      <dgm:prSet presAssocID="{F5627C86-075C-C946-84D2-A26F546C1198}" presName="desTx" presStyleLbl="revTx" presStyleIdx="7" presStyleCnt="10">
        <dgm:presLayoutVars>
          <dgm:bulletEnabled val="1"/>
        </dgm:presLayoutVars>
      </dgm:prSet>
      <dgm:spPr/>
    </dgm:pt>
    <dgm:pt modelId="{2DA02AEB-4BCA-6D4A-A129-9518C67370E6}" type="pres">
      <dgm:prSet presAssocID="{F5627C86-075C-C946-84D2-A26F546C1198}" presName="desBackupRightNorm" presStyleCnt="0"/>
      <dgm:spPr/>
    </dgm:pt>
    <dgm:pt modelId="{F6CC5FC5-211B-9E4C-9893-F461A7A59B1E}" type="pres">
      <dgm:prSet presAssocID="{17D7B723-7FA2-AE48-A022-D57272D390F0}" presName="desSpace" presStyleCnt="0"/>
      <dgm:spPr/>
    </dgm:pt>
    <dgm:pt modelId="{0C1DCF3C-E568-EB4E-901D-0B32F94E040D}" type="pres">
      <dgm:prSet presAssocID="{C4B5F487-B755-AB46-A864-9B3F460243ED}" presName="desBackupLeftNorm" presStyleCnt="0"/>
      <dgm:spPr/>
    </dgm:pt>
    <dgm:pt modelId="{6FBBBC63-400B-4143-8028-CD0A02381089}" type="pres">
      <dgm:prSet presAssocID="{C4B5F487-B755-AB46-A864-9B3F460243ED}" presName="desComposite" presStyleCnt="0"/>
      <dgm:spPr/>
    </dgm:pt>
    <dgm:pt modelId="{417ED353-8399-A44D-B665-C351AD4C553F}" type="pres">
      <dgm:prSet presAssocID="{C4B5F487-B755-AB46-A864-9B3F460243ED}" presName="desCircle" presStyleLbl="node1" presStyleIdx="3" presStyleCnt="4"/>
      <dgm:spPr/>
    </dgm:pt>
    <dgm:pt modelId="{DAF44527-1A27-0D4D-A8F5-DB820E96E508}" type="pres">
      <dgm:prSet presAssocID="{C4B5F487-B755-AB46-A864-9B3F460243ED}" presName="chTx" presStyleLbl="revTx" presStyleIdx="8" presStyleCnt="10"/>
      <dgm:spPr/>
    </dgm:pt>
    <dgm:pt modelId="{ACC51740-0031-2F4E-924D-86F84A67FCA0}" type="pres">
      <dgm:prSet presAssocID="{C4B5F487-B755-AB46-A864-9B3F460243ED}" presName="desTx" presStyleLbl="revTx" presStyleIdx="9" presStyleCnt="10">
        <dgm:presLayoutVars>
          <dgm:bulletEnabled val="1"/>
        </dgm:presLayoutVars>
      </dgm:prSet>
      <dgm:spPr/>
    </dgm:pt>
    <dgm:pt modelId="{5C56E44B-EB04-0A49-816B-46CA8C789C9E}" type="pres">
      <dgm:prSet presAssocID="{C4B5F487-B755-AB46-A864-9B3F460243ED}" presName="desBackupRightNorm" presStyleCnt="0"/>
      <dgm:spPr/>
    </dgm:pt>
    <dgm:pt modelId="{4C8B38B6-F1AF-4345-9DB0-57102F10FB17}" type="pres">
      <dgm:prSet presAssocID="{A6A3FBF1-F5BA-F44B-9858-317CE061D095}" presName="desSpace" presStyleCnt="0"/>
      <dgm:spPr/>
    </dgm:pt>
  </dgm:ptLst>
  <dgm:cxnLst>
    <dgm:cxn modelId="{866CF310-2301-F64F-A781-BB91A1667019}" type="presOf" srcId="{B6409EA7-CE11-564D-91CC-1261D50A4687}" destId="{ADFFACE7-B3E5-9C46-A0B2-6684823F2EFA}" srcOrd="0" destOrd="0" presId="urn:microsoft.com/office/officeart/2008/layout/CircleAccentTimeline"/>
    <dgm:cxn modelId="{3FD2E911-864F-6B49-B17F-B729D202645E}" srcId="{E9A1F529-34C8-AE44-8602-B39BBF76026E}" destId="{F5627C86-075C-C946-84D2-A26F546C1198}" srcOrd="0" destOrd="0" parTransId="{B27C0730-9530-CB4C-8FC4-44111D610F1F}" sibTransId="{17D7B723-7FA2-AE48-A022-D57272D390F0}"/>
    <dgm:cxn modelId="{6D14A719-4854-814D-B3E6-2C852EF2210E}" type="presOf" srcId="{DBC88D1E-5798-F94A-8253-19C8F988739E}" destId="{10CC08A7-30D5-D344-905A-56E00160506C}" srcOrd="0" destOrd="0" presId="urn:microsoft.com/office/officeart/2008/layout/CircleAccentTimeline"/>
    <dgm:cxn modelId="{3159EC2D-B351-7D48-8621-25B8B30DDC7F}" srcId="{B6409EA7-CE11-564D-91CC-1261D50A4687}" destId="{4F2FA499-27F9-EA49-A39D-22B399850F3A}" srcOrd="0" destOrd="0" parTransId="{9211F754-B2D7-F24D-AFC2-92CDDF1440C9}" sibTransId="{7E270033-0E96-754F-9C41-1519ED118563}"/>
    <dgm:cxn modelId="{6CA7EB32-73F3-534C-A291-689FE83F1F81}" srcId="{E9A1F529-34C8-AE44-8602-B39BBF76026E}" destId="{C4B5F487-B755-AB46-A864-9B3F460243ED}" srcOrd="1" destOrd="0" parTransId="{32F64FC4-98EC-974C-A9E5-2C95332C3CAF}" sibTransId="{A6A3FBF1-F5BA-F44B-9858-317CE061D095}"/>
    <dgm:cxn modelId="{EFCA103D-691D-B146-B5BB-1D9C50B98F67}" type="presOf" srcId="{9DD45AEA-533C-A04D-9303-EFC837879EAE}" destId="{A59BCEF5-26A1-5C4E-B6BC-B36154B9D019}" srcOrd="0" destOrd="0" presId="urn:microsoft.com/office/officeart/2008/layout/CircleAccentTimeline"/>
    <dgm:cxn modelId="{A744FA61-2F12-5840-A500-FAD65185F1F4}" srcId="{9DD45AEA-533C-A04D-9303-EFC837879EAE}" destId="{E9A1F529-34C8-AE44-8602-B39BBF76026E}" srcOrd="1" destOrd="0" parTransId="{9B4D4BAD-6FE6-FE4F-9277-3E64ECC8BEB9}" sibTransId="{22B7E0C0-A014-8045-8AEF-8CA8B66B8646}"/>
    <dgm:cxn modelId="{545DFB82-71FA-E749-82E1-4B2293BE4030}" type="presOf" srcId="{4F2FA499-27F9-EA49-A39D-22B399850F3A}" destId="{EBC7788B-0483-B44F-B2C1-5B5B5EB0478C}" srcOrd="0" destOrd="0" presId="urn:microsoft.com/office/officeart/2008/layout/CircleAccentTimeline"/>
    <dgm:cxn modelId="{4FFACDA8-1DBE-D84C-9375-7B719A2BA494}" type="presOf" srcId="{E9A1F529-34C8-AE44-8602-B39BBF76026E}" destId="{14F58CE2-90B5-9240-A8CE-6E8021F702D4}" srcOrd="0" destOrd="0" presId="urn:microsoft.com/office/officeart/2008/layout/CircleAccentTimeline"/>
    <dgm:cxn modelId="{E2A3CDD1-7F21-8347-BF4D-E5DACE03225A}" type="presOf" srcId="{F5627C86-075C-C946-84D2-A26F546C1198}" destId="{FE5379A7-7698-2F4F-BDA3-5F3D6D5E4FB8}" srcOrd="0" destOrd="0" presId="urn:microsoft.com/office/officeart/2008/layout/CircleAccentTimeline"/>
    <dgm:cxn modelId="{ECDF43DA-70E1-9148-9506-3D2EECCF4146}" srcId="{9DD45AEA-533C-A04D-9303-EFC837879EAE}" destId="{B6409EA7-CE11-564D-91CC-1261D50A4687}" srcOrd="0" destOrd="0" parTransId="{751E4931-54B1-7C4E-BD30-BEEF50F90065}" sibTransId="{72F87B5D-A773-0E44-BCDC-DE43DDB985D5}"/>
    <dgm:cxn modelId="{E97794F4-4BF0-2B42-B384-16C442C8B1D0}" srcId="{B6409EA7-CE11-564D-91CC-1261D50A4687}" destId="{DBC88D1E-5798-F94A-8253-19C8F988739E}" srcOrd="1" destOrd="0" parTransId="{18B8A0E8-BCD1-6E46-B0F3-FBA06FB2DC2C}" sibTransId="{4A7FEC2C-B325-DD46-8299-498DE9DD3049}"/>
    <dgm:cxn modelId="{BA1E6EFE-1127-6C42-A850-B346DCE42B5E}" type="presOf" srcId="{C4B5F487-B755-AB46-A864-9B3F460243ED}" destId="{DAF44527-1A27-0D4D-A8F5-DB820E96E508}" srcOrd="0" destOrd="0" presId="urn:microsoft.com/office/officeart/2008/layout/CircleAccentTimeline"/>
    <dgm:cxn modelId="{264FF152-4576-0A47-B3C6-4F20726ADBE9}" type="presParOf" srcId="{A59BCEF5-26A1-5C4E-B6BC-B36154B9D019}" destId="{B519C5A2-D4F8-604A-98F7-D67659719AAD}" srcOrd="0" destOrd="0" presId="urn:microsoft.com/office/officeart/2008/layout/CircleAccentTimeline"/>
    <dgm:cxn modelId="{E4ACA135-D24A-3B4E-93E1-CB5460ECFFEB}" type="presParOf" srcId="{B519C5A2-D4F8-604A-98F7-D67659719AAD}" destId="{98E74FDD-A74A-7940-BB4C-55B06BB219AB}" srcOrd="0" destOrd="0" presId="urn:microsoft.com/office/officeart/2008/layout/CircleAccentTimeline"/>
    <dgm:cxn modelId="{E33C5076-F2CF-B34A-AFEF-902F4942E8D2}" type="presParOf" srcId="{B519C5A2-D4F8-604A-98F7-D67659719AAD}" destId="{ADFFACE7-B3E5-9C46-A0B2-6684823F2EFA}" srcOrd="1" destOrd="0" presId="urn:microsoft.com/office/officeart/2008/layout/CircleAccentTimeline"/>
    <dgm:cxn modelId="{B4485B71-FD52-D046-81FA-1BCCE67F4C43}" type="presParOf" srcId="{B519C5A2-D4F8-604A-98F7-D67659719AAD}" destId="{F036A26F-AA37-7843-B48A-72CA81057733}" srcOrd="2" destOrd="0" presId="urn:microsoft.com/office/officeart/2008/layout/CircleAccentTimeline"/>
    <dgm:cxn modelId="{8423DC69-9F86-A448-BE56-DFB1E8520931}" type="presParOf" srcId="{A59BCEF5-26A1-5C4E-B6BC-B36154B9D019}" destId="{A6285D58-3C65-9E4D-BE0B-FEAFE7FAC7D7}" srcOrd="1" destOrd="0" presId="urn:microsoft.com/office/officeart/2008/layout/CircleAccentTimeline"/>
    <dgm:cxn modelId="{8015DC0F-E02D-3140-B4A0-E0D59B6F22B4}" type="presParOf" srcId="{A59BCEF5-26A1-5C4E-B6BC-B36154B9D019}" destId="{BBD1F610-6BA1-2C42-963A-F88D704BBFC4}" srcOrd="2" destOrd="0" presId="urn:microsoft.com/office/officeart/2008/layout/CircleAccentTimeline"/>
    <dgm:cxn modelId="{44C18699-B80C-7B4E-A0C0-DEB74C6BEC68}" type="presParOf" srcId="{A59BCEF5-26A1-5C4E-B6BC-B36154B9D019}" destId="{BCCECD8E-26EB-9346-BDF2-7D9053AEB150}" srcOrd="3" destOrd="0" presId="urn:microsoft.com/office/officeart/2008/layout/CircleAccentTimeline"/>
    <dgm:cxn modelId="{0FBF3A43-63AD-5E48-809D-2B4A294210A8}" type="presParOf" srcId="{A59BCEF5-26A1-5C4E-B6BC-B36154B9D019}" destId="{122C2708-E188-EE46-BBD0-4B81D95C5237}" srcOrd="4" destOrd="0" presId="urn:microsoft.com/office/officeart/2008/layout/CircleAccentTimeline"/>
    <dgm:cxn modelId="{6D70BAF6-33C1-C849-B0B8-0B85D04BAEFA}" type="presParOf" srcId="{122C2708-E188-EE46-BBD0-4B81D95C5237}" destId="{B5BFEAA2-53C4-5048-83E3-3451F7623FA7}" srcOrd="0" destOrd="0" presId="urn:microsoft.com/office/officeart/2008/layout/CircleAccentTimeline"/>
    <dgm:cxn modelId="{4E3704A6-A693-9C41-8444-6533E29EF3B5}" type="presParOf" srcId="{122C2708-E188-EE46-BBD0-4B81D95C5237}" destId="{EBC7788B-0483-B44F-B2C1-5B5B5EB0478C}" srcOrd="1" destOrd="0" presId="urn:microsoft.com/office/officeart/2008/layout/CircleAccentTimeline"/>
    <dgm:cxn modelId="{6F92913D-779B-CB40-A987-C1380D262D14}" type="presParOf" srcId="{122C2708-E188-EE46-BBD0-4B81D95C5237}" destId="{49FFD4C0-70CA-E548-973F-F27FD4E1BEB1}" srcOrd="2" destOrd="0" presId="urn:microsoft.com/office/officeart/2008/layout/CircleAccentTimeline"/>
    <dgm:cxn modelId="{B92F900B-538E-7E4D-8838-556F06E45004}" type="presParOf" srcId="{A59BCEF5-26A1-5C4E-B6BC-B36154B9D019}" destId="{47D9909F-CE70-854E-BF33-5FA290196D0E}" srcOrd="5" destOrd="0" presId="urn:microsoft.com/office/officeart/2008/layout/CircleAccentTimeline"/>
    <dgm:cxn modelId="{64DAC0B4-DD10-F546-AE69-7F76F2018D52}" type="presParOf" srcId="{A59BCEF5-26A1-5C4E-B6BC-B36154B9D019}" destId="{9E03003A-7E81-2D48-9FBB-800E1D071774}" srcOrd="6" destOrd="0" presId="urn:microsoft.com/office/officeart/2008/layout/CircleAccentTimeline"/>
    <dgm:cxn modelId="{E44C405E-B213-054F-8768-3C681111C7B9}" type="presParOf" srcId="{A59BCEF5-26A1-5C4E-B6BC-B36154B9D019}" destId="{F815DAD4-754A-0B41-84D6-F1601E41C048}" srcOrd="7" destOrd="0" presId="urn:microsoft.com/office/officeart/2008/layout/CircleAccentTimeline"/>
    <dgm:cxn modelId="{1055D30F-BEAF-AF48-A620-84717F945A83}" type="presParOf" srcId="{A59BCEF5-26A1-5C4E-B6BC-B36154B9D019}" destId="{D028C88D-C5B9-364F-B55F-9D46763FBA80}" srcOrd="8" destOrd="0" presId="urn:microsoft.com/office/officeart/2008/layout/CircleAccentTimeline"/>
    <dgm:cxn modelId="{486E7CA3-90A0-FC48-8985-FA8331D91752}" type="presParOf" srcId="{D028C88D-C5B9-364F-B55F-9D46763FBA80}" destId="{A920CFA9-09B9-AB40-8770-6F34BFE2AC6E}" srcOrd="0" destOrd="0" presId="urn:microsoft.com/office/officeart/2008/layout/CircleAccentTimeline"/>
    <dgm:cxn modelId="{6E71DD24-6733-6D47-9677-A9376741CE3D}" type="presParOf" srcId="{D028C88D-C5B9-364F-B55F-9D46763FBA80}" destId="{10CC08A7-30D5-D344-905A-56E00160506C}" srcOrd="1" destOrd="0" presId="urn:microsoft.com/office/officeart/2008/layout/CircleAccentTimeline"/>
    <dgm:cxn modelId="{933E59CA-7A7A-5C4B-ABAB-6E3723D8E9DE}" type="presParOf" srcId="{D028C88D-C5B9-364F-B55F-9D46763FBA80}" destId="{8703532D-4789-E24B-9183-63AC02577D10}" srcOrd="2" destOrd="0" presId="urn:microsoft.com/office/officeart/2008/layout/CircleAccentTimeline"/>
    <dgm:cxn modelId="{EF3745AC-D1BE-F74C-B24B-DC2DE6436B9F}" type="presParOf" srcId="{A59BCEF5-26A1-5C4E-B6BC-B36154B9D019}" destId="{1093DC2B-EFB5-0D43-821C-71E19236EDAB}" srcOrd="9" destOrd="0" presId="urn:microsoft.com/office/officeart/2008/layout/CircleAccentTimeline"/>
    <dgm:cxn modelId="{4AB755C3-0170-0C4D-9798-0AD043D8A906}" type="presParOf" srcId="{A59BCEF5-26A1-5C4E-B6BC-B36154B9D019}" destId="{936FEE9E-329C-B04C-91D3-500A24A2A3B4}" srcOrd="10" destOrd="0" presId="urn:microsoft.com/office/officeart/2008/layout/CircleAccentTimeline"/>
    <dgm:cxn modelId="{7793E326-A1B0-D94C-86D5-272BEF6A06C1}" type="presParOf" srcId="{A59BCEF5-26A1-5C4E-B6BC-B36154B9D019}" destId="{B9D3ABB8-0C10-804E-9088-53112E38DB5F}" srcOrd="11" destOrd="0" presId="urn:microsoft.com/office/officeart/2008/layout/CircleAccentTimeline"/>
    <dgm:cxn modelId="{A944A3F4-FB2E-0B4E-A875-0AC9B148A692}" type="presParOf" srcId="{B9D3ABB8-0C10-804E-9088-53112E38DB5F}" destId="{6DAEDDCC-23D0-2843-B3A9-9C65AA88F5CD}" srcOrd="0" destOrd="0" presId="urn:microsoft.com/office/officeart/2008/layout/CircleAccentTimeline"/>
    <dgm:cxn modelId="{2B5DE91F-6228-E047-8CA5-52F43A7194F1}" type="presParOf" srcId="{B9D3ABB8-0C10-804E-9088-53112E38DB5F}" destId="{14F58CE2-90B5-9240-A8CE-6E8021F702D4}" srcOrd="1" destOrd="0" presId="urn:microsoft.com/office/officeart/2008/layout/CircleAccentTimeline"/>
    <dgm:cxn modelId="{A1A358EF-5DFA-064C-B705-CAC1064EBC02}" type="presParOf" srcId="{B9D3ABB8-0C10-804E-9088-53112E38DB5F}" destId="{5F3513C2-AD47-0E44-9F97-51AC733907CD}" srcOrd="2" destOrd="0" presId="urn:microsoft.com/office/officeart/2008/layout/CircleAccentTimeline"/>
    <dgm:cxn modelId="{569DAED9-E0B0-4D43-B6CC-AF7AB3D5B1A0}" type="presParOf" srcId="{A59BCEF5-26A1-5C4E-B6BC-B36154B9D019}" destId="{DA0A2AC9-F1F9-D843-94CA-21D3B0EF30A8}" srcOrd="12" destOrd="0" presId="urn:microsoft.com/office/officeart/2008/layout/CircleAccentTimeline"/>
    <dgm:cxn modelId="{DC3A6FAA-E296-094A-9E86-8D332FDE7927}" type="presParOf" srcId="{A59BCEF5-26A1-5C4E-B6BC-B36154B9D019}" destId="{D7BE50E3-88A6-224F-AB3C-B765C125289C}" srcOrd="13" destOrd="0" presId="urn:microsoft.com/office/officeart/2008/layout/CircleAccentTimeline"/>
    <dgm:cxn modelId="{370F713C-406F-984A-AEAA-67CACCCD06F7}" type="presParOf" srcId="{A59BCEF5-26A1-5C4E-B6BC-B36154B9D019}" destId="{16A7A8B5-BB59-3D4F-ABB6-9F0A4B085F81}" srcOrd="14" destOrd="0" presId="urn:microsoft.com/office/officeart/2008/layout/CircleAccentTimeline"/>
    <dgm:cxn modelId="{3C84C4A5-3F0D-FD47-B645-EE9A04D3C299}" type="presParOf" srcId="{A59BCEF5-26A1-5C4E-B6BC-B36154B9D019}" destId="{88555840-F341-6C4D-813F-469CBCB2E301}" srcOrd="15" destOrd="0" presId="urn:microsoft.com/office/officeart/2008/layout/CircleAccentTimeline"/>
    <dgm:cxn modelId="{6A01E13D-E3BE-4C4C-8547-514C65A5C081}" type="presParOf" srcId="{88555840-F341-6C4D-813F-469CBCB2E301}" destId="{AE4590BD-650A-BC44-8069-7C1107A3C6B7}" srcOrd="0" destOrd="0" presId="urn:microsoft.com/office/officeart/2008/layout/CircleAccentTimeline"/>
    <dgm:cxn modelId="{38410B06-3A11-4B4D-962D-2A765CAC5B6A}" type="presParOf" srcId="{88555840-F341-6C4D-813F-469CBCB2E301}" destId="{FE5379A7-7698-2F4F-BDA3-5F3D6D5E4FB8}" srcOrd="1" destOrd="0" presId="urn:microsoft.com/office/officeart/2008/layout/CircleAccentTimeline"/>
    <dgm:cxn modelId="{06C2092E-86FF-894B-AE25-6594C2C74C76}" type="presParOf" srcId="{88555840-F341-6C4D-813F-469CBCB2E301}" destId="{DC337444-CCCC-324D-9F5A-602A5F255811}" srcOrd="2" destOrd="0" presId="urn:microsoft.com/office/officeart/2008/layout/CircleAccentTimeline"/>
    <dgm:cxn modelId="{6D4DE164-58FF-0B41-8A82-F280FDB05768}" type="presParOf" srcId="{A59BCEF5-26A1-5C4E-B6BC-B36154B9D019}" destId="{2DA02AEB-4BCA-6D4A-A129-9518C67370E6}" srcOrd="16" destOrd="0" presId="urn:microsoft.com/office/officeart/2008/layout/CircleAccentTimeline"/>
    <dgm:cxn modelId="{E089AFAF-AA67-D84B-9CEF-59A47B34067D}" type="presParOf" srcId="{A59BCEF5-26A1-5C4E-B6BC-B36154B9D019}" destId="{F6CC5FC5-211B-9E4C-9893-F461A7A59B1E}" srcOrd="17" destOrd="0" presId="urn:microsoft.com/office/officeart/2008/layout/CircleAccentTimeline"/>
    <dgm:cxn modelId="{3D9E4FF8-606B-2F40-979C-DB50430B0A79}" type="presParOf" srcId="{A59BCEF5-26A1-5C4E-B6BC-B36154B9D019}" destId="{0C1DCF3C-E568-EB4E-901D-0B32F94E040D}" srcOrd="18" destOrd="0" presId="urn:microsoft.com/office/officeart/2008/layout/CircleAccentTimeline"/>
    <dgm:cxn modelId="{9E186237-5D8C-4542-93F4-B49A0C29F652}" type="presParOf" srcId="{A59BCEF5-26A1-5C4E-B6BC-B36154B9D019}" destId="{6FBBBC63-400B-4143-8028-CD0A02381089}" srcOrd="19" destOrd="0" presId="urn:microsoft.com/office/officeart/2008/layout/CircleAccentTimeline"/>
    <dgm:cxn modelId="{BCF3A0D3-6C76-324B-A8C4-EAB948CCBF63}" type="presParOf" srcId="{6FBBBC63-400B-4143-8028-CD0A02381089}" destId="{417ED353-8399-A44D-B665-C351AD4C553F}" srcOrd="0" destOrd="0" presId="urn:microsoft.com/office/officeart/2008/layout/CircleAccentTimeline"/>
    <dgm:cxn modelId="{8C8F2815-4115-6344-89CB-3E2D81F96955}" type="presParOf" srcId="{6FBBBC63-400B-4143-8028-CD0A02381089}" destId="{DAF44527-1A27-0D4D-A8F5-DB820E96E508}" srcOrd="1" destOrd="0" presId="urn:microsoft.com/office/officeart/2008/layout/CircleAccentTimeline"/>
    <dgm:cxn modelId="{653A2CD1-F23B-E242-8A40-B48F5014A717}" type="presParOf" srcId="{6FBBBC63-400B-4143-8028-CD0A02381089}" destId="{ACC51740-0031-2F4E-924D-86F84A67FCA0}" srcOrd="2" destOrd="0" presId="urn:microsoft.com/office/officeart/2008/layout/CircleAccentTimeline"/>
    <dgm:cxn modelId="{42EFBA58-9538-C74A-B901-E59626D1B484}" type="presParOf" srcId="{A59BCEF5-26A1-5C4E-B6BC-B36154B9D019}" destId="{5C56E44B-EB04-0A49-816B-46CA8C789C9E}" srcOrd="20" destOrd="0" presId="urn:microsoft.com/office/officeart/2008/layout/CircleAccentTimeline"/>
    <dgm:cxn modelId="{B2F19BD5-FA30-BD40-9606-5404CC6AE243}" type="presParOf" srcId="{A59BCEF5-26A1-5C4E-B6BC-B36154B9D019}" destId="{4C8B38B6-F1AF-4345-9DB0-57102F10FB17}" srcOrd="21" destOrd="0" presId="urn:microsoft.com/office/officeart/2008/layout/CircleAccentTimeline"/>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2E99AD-016E-A64A-8D74-3D2BAB4F708C}" type="doc">
      <dgm:prSet loTypeId="urn:microsoft.com/office/officeart/2005/8/layout/arrow2" loCatId="" qsTypeId="urn:microsoft.com/office/officeart/2005/8/quickstyle/simple1" qsCatId="simple" csTypeId="urn:microsoft.com/office/officeart/2005/8/colors/accent1_2" csCatId="accent1" phldr="1"/>
      <dgm:spPr/>
    </dgm:pt>
    <dgm:pt modelId="{B073E319-8CAA-7544-8681-A63DE112A239}">
      <dgm:prSet phldrT="[文本]"/>
      <dgm:spPr/>
      <dgm:t>
        <a:bodyPr/>
        <a:lstStyle/>
        <a:p>
          <a:r>
            <a:rPr lang="en-US" altLang="zh-CN" dirty="0"/>
            <a:t>A</a:t>
          </a:r>
          <a:endParaRPr lang="zh-CN" altLang="en-US" dirty="0"/>
        </a:p>
      </dgm:t>
    </dgm:pt>
    <dgm:pt modelId="{8E897853-FC4D-F74E-A281-D1AC74AAFF09}" type="parTrans" cxnId="{153AC738-3FB2-8B49-A62E-2342477DC4DE}">
      <dgm:prSet/>
      <dgm:spPr/>
      <dgm:t>
        <a:bodyPr/>
        <a:lstStyle/>
        <a:p>
          <a:endParaRPr lang="zh-CN" altLang="en-US"/>
        </a:p>
      </dgm:t>
    </dgm:pt>
    <dgm:pt modelId="{9183B070-3AAB-6B48-813E-9808A204D9A7}" type="sibTrans" cxnId="{153AC738-3FB2-8B49-A62E-2342477DC4DE}">
      <dgm:prSet/>
      <dgm:spPr/>
      <dgm:t>
        <a:bodyPr/>
        <a:lstStyle/>
        <a:p>
          <a:endParaRPr lang="zh-CN" altLang="en-US"/>
        </a:p>
      </dgm:t>
    </dgm:pt>
    <dgm:pt modelId="{A6DA7F10-1962-D44E-ADE9-1D38FA2C5019}">
      <dgm:prSet phldrT="[文本]"/>
      <dgm:spPr/>
      <dgm:t>
        <a:bodyPr/>
        <a:lstStyle/>
        <a:p>
          <a:r>
            <a:rPr lang="en-US" altLang="zh-CN" dirty="0"/>
            <a:t>B</a:t>
          </a:r>
          <a:endParaRPr lang="zh-CN" altLang="en-US" dirty="0"/>
        </a:p>
      </dgm:t>
    </dgm:pt>
    <dgm:pt modelId="{ABEEB731-6930-AF45-9DDC-F756C75D61CC}" type="parTrans" cxnId="{E55B9EC4-1CBE-634B-879D-DEE37A737F09}">
      <dgm:prSet/>
      <dgm:spPr/>
      <dgm:t>
        <a:bodyPr/>
        <a:lstStyle/>
        <a:p>
          <a:endParaRPr lang="zh-CN" altLang="en-US"/>
        </a:p>
      </dgm:t>
    </dgm:pt>
    <dgm:pt modelId="{6906836D-2FAF-D948-A9CE-97D422277AB4}" type="sibTrans" cxnId="{E55B9EC4-1CBE-634B-879D-DEE37A737F09}">
      <dgm:prSet/>
      <dgm:spPr/>
      <dgm:t>
        <a:bodyPr/>
        <a:lstStyle/>
        <a:p>
          <a:endParaRPr lang="zh-CN" altLang="en-US"/>
        </a:p>
      </dgm:t>
    </dgm:pt>
    <dgm:pt modelId="{E6FC14A6-C003-FC44-9D9A-C141712D1895}">
      <dgm:prSet phldrT="[文本]"/>
      <dgm:spPr/>
      <dgm:t>
        <a:bodyPr/>
        <a:lstStyle/>
        <a:p>
          <a:r>
            <a:rPr lang="en-US" altLang="zh-CN" dirty="0"/>
            <a:t>C</a:t>
          </a:r>
          <a:endParaRPr lang="zh-CN" altLang="en-US" dirty="0"/>
        </a:p>
      </dgm:t>
    </dgm:pt>
    <dgm:pt modelId="{E1FE02DE-96DC-8D45-9008-17A7A2DA7E1B}" type="parTrans" cxnId="{9BE3AABB-048E-4D4B-8448-8BEE7A31BCB7}">
      <dgm:prSet/>
      <dgm:spPr/>
      <dgm:t>
        <a:bodyPr/>
        <a:lstStyle/>
        <a:p>
          <a:endParaRPr lang="zh-CN" altLang="en-US"/>
        </a:p>
      </dgm:t>
    </dgm:pt>
    <dgm:pt modelId="{DE8AD626-EC18-B948-AFF7-965CEBAF441F}" type="sibTrans" cxnId="{9BE3AABB-048E-4D4B-8448-8BEE7A31BCB7}">
      <dgm:prSet/>
      <dgm:spPr/>
      <dgm:t>
        <a:bodyPr/>
        <a:lstStyle/>
        <a:p>
          <a:endParaRPr lang="zh-CN" altLang="en-US"/>
        </a:p>
      </dgm:t>
    </dgm:pt>
    <dgm:pt modelId="{AC9CD2AE-BFC6-A443-A2AC-2EFC49F0E8D7}" type="pres">
      <dgm:prSet presAssocID="{692E99AD-016E-A64A-8D74-3D2BAB4F708C}" presName="arrowDiagram" presStyleCnt="0">
        <dgm:presLayoutVars>
          <dgm:chMax val="5"/>
          <dgm:dir/>
          <dgm:resizeHandles val="exact"/>
        </dgm:presLayoutVars>
      </dgm:prSet>
      <dgm:spPr/>
    </dgm:pt>
    <dgm:pt modelId="{9560F4D2-142B-9C47-90B5-325414C08A48}" type="pres">
      <dgm:prSet presAssocID="{692E99AD-016E-A64A-8D74-3D2BAB4F708C}" presName="arrow" presStyleLbl="bgShp" presStyleIdx="0" presStyleCnt="1"/>
      <dgm:spPr/>
    </dgm:pt>
    <dgm:pt modelId="{31981387-4680-AD44-998E-C09A7EB371DC}" type="pres">
      <dgm:prSet presAssocID="{692E99AD-016E-A64A-8D74-3D2BAB4F708C}" presName="arrowDiagram3" presStyleCnt="0"/>
      <dgm:spPr/>
    </dgm:pt>
    <dgm:pt modelId="{6F3DEE11-6288-1E4D-A6F3-342A7E42E8E9}" type="pres">
      <dgm:prSet presAssocID="{B073E319-8CAA-7544-8681-A63DE112A239}" presName="bullet3a" presStyleLbl="node1" presStyleIdx="0" presStyleCnt="3"/>
      <dgm:spPr/>
    </dgm:pt>
    <dgm:pt modelId="{049FF915-EA60-B744-99BC-F869900A80D8}" type="pres">
      <dgm:prSet presAssocID="{B073E319-8CAA-7544-8681-A63DE112A239}" presName="textBox3a" presStyleLbl="revTx" presStyleIdx="0" presStyleCnt="3">
        <dgm:presLayoutVars>
          <dgm:bulletEnabled val="1"/>
        </dgm:presLayoutVars>
      </dgm:prSet>
      <dgm:spPr/>
    </dgm:pt>
    <dgm:pt modelId="{2FB16CE2-96FC-A04E-9AD2-D764E1064393}" type="pres">
      <dgm:prSet presAssocID="{A6DA7F10-1962-D44E-ADE9-1D38FA2C5019}" presName="bullet3b" presStyleLbl="node1" presStyleIdx="1" presStyleCnt="3"/>
      <dgm:spPr/>
    </dgm:pt>
    <dgm:pt modelId="{2F7B33D1-AF98-A141-A243-7574B6533B9F}" type="pres">
      <dgm:prSet presAssocID="{A6DA7F10-1962-D44E-ADE9-1D38FA2C5019}" presName="textBox3b" presStyleLbl="revTx" presStyleIdx="1" presStyleCnt="3">
        <dgm:presLayoutVars>
          <dgm:bulletEnabled val="1"/>
        </dgm:presLayoutVars>
      </dgm:prSet>
      <dgm:spPr/>
    </dgm:pt>
    <dgm:pt modelId="{479B8AC9-9DEF-AB49-93A8-AFB064085773}" type="pres">
      <dgm:prSet presAssocID="{E6FC14A6-C003-FC44-9D9A-C141712D1895}" presName="bullet3c" presStyleLbl="node1" presStyleIdx="2" presStyleCnt="3"/>
      <dgm:spPr/>
    </dgm:pt>
    <dgm:pt modelId="{C13C2ABF-2AFC-1F4C-BCA2-538C89C79E1E}" type="pres">
      <dgm:prSet presAssocID="{E6FC14A6-C003-FC44-9D9A-C141712D1895}" presName="textBox3c" presStyleLbl="revTx" presStyleIdx="2" presStyleCnt="3">
        <dgm:presLayoutVars>
          <dgm:bulletEnabled val="1"/>
        </dgm:presLayoutVars>
      </dgm:prSet>
      <dgm:spPr/>
    </dgm:pt>
  </dgm:ptLst>
  <dgm:cxnLst>
    <dgm:cxn modelId="{FD2FC31C-34D4-5644-9456-CA3734D1C78C}" type="presOf" srcId="{B073E319-8CAA-7544-8681-A63DE112A239}" destId="{049FF915-EA60-B744-99BC-F869900A80D8}" srcOrd="0" destOrd="0" presId="urn:microsoft.com/office/officeart/2005/8/layout/arrow2"/>
    <dgm:cxn modelId="{153AC738-3FB2-8B49-A62E-2342477DC4DE}" srcId="{692E99AD-016E-A64A-8D74-3D2BAB4F708C}" destId="{B073E319-8CAA-7544-8681-A63DE112A239}" srcOrd="0" destOrd="0" parTransId="{8E897853-FC4D-F74E-A281-D1AC74AAFF09}" sibTransId="{9183B070-3AAB-6B48-813E-9808A204D9A7}"/>
    <dgm:cxn modelId="{7697F748-7AFA-6740-AF46-EDE079379FDB}" type="presOf" srcId="{E6FC14A6-C003-FC44-9D9A-C141712D1895}" destId="{C13C2ABF-2AFC-1F4C-BCA2-538C89C79E1E}" srcOrd="0" destOrd="0" presId="urn:microsoft.com/office/officeart/2005/8/layout/arrow2"/>
    <dgm:cxn modelId="{8542AE57-116F-8642-80D6-D616B5BC6090}" type="presOf" srcId="{A6DA7F10-1962-D44E-ADE9-1D38FA2C5019}" destId="{2F7B33D1-AF98-A141-A243-7574B6533B9F}" srcOrd="0" destOrd="0" presId="urn:microsoft.com/office/officeart/2005/8/layout/arrow2"/>
    <dgm:cxn modelId="{6898D25F-2865-B14D-8956-9CECF411C0A1}" type="presOf" srcId="{692E99AD-016E-A64A-8D74-3D2BAB4F708C}" destId="{AC9CD2AE-BFC6-A443-A2AC-2EFC49F0E8D7}" srcOrd="0" destOrd="0" presId="urn:microsoft.com/office/officeart/2005/8/layout/arrow2"/>
    <dgm:cxn modelId="{9BE3AABB-048E-4D4B-8448-8BEE7A31BCB7}" srcId="{692E99AD-016E-A64A-8D74-3D2BAB4F708C}" destId="{E6FC14A6-C003-FC44-9D9A-C141712D1895}" srcOrd="2" destOrd="0" parTransId="{E1FE02DE-96DC-8D45-9008-17A7A2DA7E1B}" sibTransId="{DE8AD626-EC18-B948-AFF7-965CEBAF441F}"/>
    <dgm:cxn modelId="{E55B9EC4-1CBE-634B-879D-DEE37A737F09}" srcId="{692E99AD-016E-A64A-8D74-3D2BAB4F708C}" destId="{A6DA7F10-1962-D44E-ADE9-1D38FA2C5019}" srcOrd="1" destOrd="0" parTransId="{ABEEB731-6930-AF45-9DDC-F756C75D61CC}" sibTransId="{6906836D-2FAF-D948-A9CE-97D422277AB4}"/>
    <dgm:cxn modelId="{86395AF2-6407-034B-9EF0-323CA1739BCB}" type="presParOf" srcId="{AC9CD2AE-BFC6-A443-A2AC-2EFC49F0E8D7}" destId="{9560F4D2-142B-9C47-90B5-325414C08A48}" srcOrd="0" destOrd="0" presId="urn:microsoft.com/office/officeart/2005/8/layout/arrow2"/>
    <dgm:cxn modelId="{AF692556-EF36-AB43-B073-1DA0A7738514}" type="presParOf" srcId="{AC9CD2AE-BFC6-A443-A2AC-2EFC49F0E8D7}" destId="{31981387-4680-AD44-998E-C09A7EB371DC}" srcOrd="1" destOrd="0" presId="urn:microsoft.com/office/officeart/2005/8/layout/arrow2"/>
    <dgm:cxn modelId="{C7637E09-1249-EF4D-A6AC-E60EEE36CE53}" type="presParOf" srcId="{31981387-4680-AD44-998E-C09A7EB371DC}" destId="{6F3DEE11-6288-1E4D-A6F3-342A7E42E8E9}" srcOrd="0" destOrd="0" presId="urn:microsoft.com/office/officeart/2005/8/layout/arrow2"/>
    <dgm:cxn modelId="{9A09E74B-7C0E-DC42-A95A-332C7AC3ECC2}" type="presParOf" srcId="{31981387-4680-AD44-998E-C09A7EB371DC}" destId="{049FF915-EA60-B744-99BC-F869900A80D8}" srcOrd="1" destOrd="0" presId="urn:microsoft.com/office/officeart/2005/8/layout/arrow2"/>
    <dgm:cxn modelId="{04109900-FF9E-AA45-9C94-C49EF995AF46}" type="presParOf" srcId="{31981387-4680-AD44-998E-C09A7EB371DC}" destId="{2FB16CE2-96FC-A04E-9AD2-D764E1064393}" srcOrd="2" destOrd="0" presId="urn:microsoft.com/office/officeart/2005/8/layout/arrow2"/>
    <dgm:cxn modelId="{F4B39134-58EE-6844-B199-CB78B395DBFD}" type="presParOf" srcId="{31981387-4680-AD44-998E-C09A7EB371DC}" destId="{2F7B33D1-AF98-A141-A243-7574B6533B9F}" srcOrd="3" destOrd="0" presId="urn:microsoft.com/office/officeart/2005/8/layout/arrow2"/>
    <dgm:cxn modelId="{88ED4384-F297-D544-9C8E-72F7857B65A3}" type="presParOf" srcId="{31981387-4680-AD44-998E-C09A7EB371DC}" destId="{479B8AC9-9DEF-AB49-93A8-AFB064085773}" srcOrd="4" destOrd="0" presId="urn:microsoft.com/office/officeart/2005/8/layout/arrow2"/>
    <dgm:cxn modelId="{5B22609F-AE59-8B44-ACD2-E1A9AACE9B91}" type="presParOf" srcId="{31981387-4680-AD44-998E-C09A7EB371DC}" destId="{C13C2ABF-2AFC-1F4C-BCA2-538C89C79E1E}" srcOrd="5" destOrd="0" presId="urn:microsoft.com/office/officeart/2005/8/layout/arrow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957A4D-7804-EB43-BFA4-072FCB1654CE}"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zh-CN" altLang="en-US"/>
        </a:p>
      </dgm:t>
    </dgm:pt>
    <dgm:pt modelId="{218E7537-D490-F942-B1B8-82BC47A69E5D}">
      <dgm:prSet phldrT="[文本]"/>
      <dgm:spPr/>
      <dgm:t>
        <a:bodyPr/>
        <a:lstStyle/>
        <a:p>
          <a:r>
            <a:rPr lang="en-US" altLang="zh-CN" dirty="0"/>
            <a:t>B</a:t>
          </a:r>
          <a:endParaRPr lang="zh-CN" altLang="en-US" dirty="0"/>
        </a:p>
      </dgm:t>
    </dgm:pt>
    <dgm:pt modelId="{B1469EBD-BF32-3C44-819C-7495838CA0AC}" type="parTrans" cxnId="{196BD8CE-B6F6-ED44-B6FE-5852E827205A}">
      <dgm:prSet/>
      <dgm:spPr/>
      <dgm:t>
        <a:bodyPr/>
        <a:lstStyle/>
        <a:p>
          <a:endParaRPr lang="zh-CN" altLang="en-US"/>
        </a:p>
      </dgm:t>
    </dgm:pt>
    <dgm:pt modelId="{50F83350-E88A-F849-A89D-BE0F70A12CB4}" type="sibTrans" cxnId="{196BD8CE-B6F6-ED44-B6FE-5852E827205A}">
      <dgm:prSet/>
      <dgm:spPr/>
      <dgm:t>
        <a:bodyPr/>
        <a:lstStyle/>
        <a:p>
          <a:endParaRPr lang="zh-CN" altLang="en-US"/>
        </a:p>
      </dgm:t>
    </dgm:pt>
    <dgm:pt modelId="{A347B4A0-1019-054A-AFCF-60322485840D}">
      <dgm:prSet phldrT="[文本]"/>
      <dgm:spPr/>
      <dgm:t>
        <a:bodyPr/>
        <a:lstStyle/>
        <a:p>
          <a:r>
            <a:rPr lang="en-US" altLang="zh-CN" dirty="0"/>
            <a:t>C</a:t>
          </a:r>
          <a:endParaRPr lang="zh-CN" altLang="en-US" dirty="0"/>
        </a:p>
      </dgm:t>
    </dgm:pt>
    <dgm:pt modelId="{0E2680E8-EFB9-D940-91A3-9EC479DBC112}" type="parTrans" cxnId="{81723C74-D7CD-5D4A-8158-D778EDCEDE95}">
      <dgm:prSet/>
      <dgm:spPr/>
      <dgm:t>
        <a:bodyPr/>
        <a:lstStyle/>
        <a:p>
          <a:endParaRPr lang="zh-CN" altLang="en-US"/>
        </a:p>
      </dgm:t>
    </dgm:pt>
    <dgm:pt modelId="{58FA150B-3293-DD47-B5AF-587E0749D8AC}" type="sibTrans" cxnId="{81723C74-D7CD-5D4A-8158-D778EDCEDE95}">
      <dgm:prSet/>
      <dgm:spPr/>
      <dgm:t>
        <a:bodyPr/>
        <a:lstStyle/>
        <a:p>
          <a:endParaRPr lang="zh-CN" altLang="en-US"/>
        </a:p>
      </dgm:t>
    </dgm:pt>
    <dgm:pt modelId="{3ED2B6D3-47FE-0C49-8C00-F3B111A82061}">
      <dgm:prSet phldrT="[文本]"/>
      <dgm:spPr/>
      <dgm:t>
        <a:bodyPr/>
        <a:lstStyle/>
        <a:p>
          <a:r>
            <a:rPr lang="en-US" altLang="zh-CN" dirty="0"/>
            <a:t>D</a:t>
          </a:r>
          <a:endParaRPr lang="zh-CN" altLang="en-US" dirty="0"/>
        </a:p>
      </dgm:t>
    </dgm:pt>
    <dgm:pt modelId="{1EE5966E-6AAF-AA4B-949B-3EBC11CF559F}" type="parTrans" cxnId="{E354419E-EC93-F446-AE8F-DC286CA7ABB0}">
      <dgm:prSet/>
      <dgm:spPr/>
      <dgm:t>
        <a:bodyPr/>
        <a:lstStyle/>
        <a:p>
          <a:endParaRPr lang="zh-CN" altLang="en-US"/>
        </a:p>
      </dgm:t>
    </dgm:pt>
    <dgm:pt modelId="{F39CF3A4-F41D-854E-B2EE-7CDBBDC2D89C}" type="sibTrans" cxnId="{E354419E-EC93-F446-AE8F-DC286CA7ABB0}">
      <dgm:prSet/>
      <dgm:spPr/>
      <dgm:t>
        <a:bodyPr/>
        <a:lstStyle/>
        <a:p>
          <a:endParaRPr lang="zh-CN" altLang="en-US"/>
        </a:p>
      </dgm:t>
    </dgm:pt>
    <dgm:pt modelId="{E359C87B-F964-784F-9752-9874C195143F}">
      <dgm:prSet phldrT="[文本]"/>
      <dgm:spPr/>
      <dgm:t>
        <a:bodyPr/>
        <a:lstStyle/>
        <a:p>
          <a:r>
            <a:rPr lang="en-US" altLang="zh-CN" dirty="0"/>
            <a:t>E</a:t>
          </a:r>
          <a:endParaRPr lang="zh-CN" altLang="en-US" dirty="0"/>
        </a:p>
      </dgm:t>
    </dgm:pt>
    <dgm:pt modelId="{311D751C-FA03-454D-BD0C-FFC5F20EEE89}" type="parTrans" cxnId="{86939BC7-0180-0645-A891-B0733F6D0791}">
      <dgm:prSet/>
      <dgm:spPr/>
      <dgm:t>
        <a:bodyPr/>
        <a:lstStyle/>
        <a:p>
          <a:endParaRPr lang="zh-CN" altLang="en-US"/>
        </a:p>
      </dgm:t>
    </dgm:pt>
    <dgm:pt modelId="{8998C65E-B817-9046-89EA-A6BF670DC22F}" type="sibTrans" cxnId="{86939BC7-0180-0645-A891-B0733F6D0791}">
      <dgm:prSet/>
      <dgm:spPr/>
      <dgm:t>
        <a:bodyPr/>
        <a:lstStyle/>
        <a:p>
          <a:endParaRPr lang="zh-CN" altLang="en-US"/>
        </a:p>
      </dgm:t>
    </dgm:pt>
    <dgm:pt modelId="{53430C17-B0CA-B040-8E09-5787140C2EDB}">
      <dgm:prSet phldrT="[文本]"/>
      <dgm:spPr/>
      <dgm:t>
        <a:bodyPr/>
        <a:lstStyle/>
        <a:p>
          <a:r>
            <a:rPr lang="en-US" altLang="zh-CN" dirty="0"/>
            <a:t>A</a:t>
          </a:r>
          <a:endParaRPr lang="zh-CN" altLang="en-US" dirty="0"/>
        </a:p>
      </dgm:t>
    </dgm:pt>
    <dgm:pt modelId="{730EFB0E-C81F-A24E-BE78-23AEE9E54CF5}" type="parTrans" cxnId="{1C19272D-2098-EE41-A0D1-C87593DAF8F1}">
      <dgm:prSet/>
      <dgm:spPr/>
      <dgm:t>
        <a:bodyPr/>
        <a:lstStyle/>
        <a:p>
          <a:endParaRPr lang="zh-CN" altLang="en-US"/>
        </a:p>
      </dgm:t>
    </dgm:pt>
    <dgm:pt modelId="{FFF1D6BE-B78A-C74A-A291-FC5BA25091E1}" type="sibTrans" cxnId="{1C19272D-2098-EE41-A0D1-C87593DAF8F1}">
      <dgm:prSet/>
      <dgm:spPr/>
      <dgm:t>
        <a:bodyPr/>
        <a:lstStyle/>
        <a:p>
          <a:endParaRPr lang="zh-CN" altLang="en-US"/>
        </a:p>
      </dgm:t>
    </dgm:pt>
    <dgm:pt modelId="{443650FC-6338-604F-8AEB-9B0DE357E5AC}" type="pres">
      <dgm:prSet presAssocID="{16957A4D-7804-EB43-BFA4-072FCB1654CE}" presName="cycle" presStyleCnt="0">
        <dgm:presLayoutVars>
          <dgm:dir/>
          <dgm:resizeHandles val="exact"/>
        </dgm:presLayoutVars>
      </dgm:prSet>
      <dgm:spPr/>
    </dgm:pt>
    <dgm:pt modelId="{1C96A31F-A52C-BE42-A182-D8FF40AC2B55}" type="pres">
      <dgm:prSet presAssocID="{218E7537-D490-F942-B1B8-82BC47A69E5D}" presName="dummy" presStyleCnt="0"/>
      <dgm:spPr/>
    </dgm:pt>
    <dgm:pt modelId="{39800DAC-136F-9E4D-A1AA-ACEFB949E74F}" type="pres">
      <dgm:prSet presAssocID="{218E7537-D490-F942-B1B8-82BC47A69E5D}" presName="node" presStyleLbl="revTx" presStyleIdx="0" presStyleCnt="5">
        <dgm:presLayoutVars>
          <dgm:bulletEnabled val="1"/>
        </dgm:presLayoutVars>
      </dgm:prSet>
      <dgm:spPr/>
    </dgm:pt>
    <dgm:pt modelId="{65EED201-B066-5F42-A824-B830CD0CB8B7}" type="pres">
      <dgm:prSet presAssocID="{50F83350-E88A-F849-A89D-BE0F70A12CB4}" presName="sibTrans" presStyleLbl="node1" presStyleIdx="0" presStyleCnt="5"/>
      <dgm:spPr/>
    </dgm:pt>
    <dgm:pt modelId="{D99C6E19-E901-3642-B8A1-0EF1CCF6C4B0}" type="pres">
      <dgm:prSet presAssocID="{A347B4A0-1019-054A-AFCF-60322485840D}" presName="dummy" presStyleCnt="0"/>
      <dgm:spPr/>
    </dgm:pt>
    <dgm:pt modelId="{8352C440-15A1-DB41-BF72-3CD314DF75FC}" type="pres">
      <dgm:prSet presAssocID="{A347B4A0-1019-054A-AFCF-60322485840D}" presName="node" presStyleLbl="revTx" presStyleIdx="1" presStyleCnt="5">
        <dgm:presLayoutVars>
          <dgm:bulletEnabled val="1"/>
        </dgm:presLayoutVars>
      </dgm:prSet>
      <dgm:spPr/>
    </dgm:pt>
    <dgm:pt modelId="{43F554B7-9D50-BA41-9A03-DEC95A92793C}" type="pres">
      <dgm:prSet presAssocID="{58FA150B-3293-DD47-B5AF-587E0749D8AC}" presName="sibTrans" presStyleLbl="node1" presStyleIdx="1" presStyleCnt="5"/>
      <dgm:spPr/>
    </dgm:pt>
    <dgm:pt modelId="{970DE5D5-366A-B249-ABA5-72BB846858D0}" type="pres">
      <dgm:prSet presAssocID="{3ED2B6D3-47FE-0C49-8C00-F3B111A82061}" presName="dummy" presStyleCnt="0"/>
      <dgm:spPr/>
    </dgm:pt>
    <dgm:pt modelId="{25343501-4AED-5745-9E7D-F08A183044F1}" type="pres">
      <dgm:prSet presAssocID="{3ED2B6D3-47FE-0C49-8C00-F3B111A82061}" presName="node" presStyleLbl="revTx" presStyleIdx="2" presStyleCnt="5">
        <dgm:presLayoutVars>
          <dgm:bulletEnabled val="1"/>
        </dgm:presLayoutVars>
      </dgm:prSet>
      <dgm:spPr/>
    </dgm:pt>
    <dgm:pt modelId="{C5158C7B-AB6B-764B-8428-46EE2B1544EE}" type="pres">
      <dgm:prSet presAssocID="{F39CF3A4-F41D-854E-B2EE-7CDBBDC2D89C}" presName="sibTrans" presStyleLbl="node1" presStyleIdx="2" presStyleCnt="5"/>
      <dgm:spPr/>
    </dgm:pt>
    <dgm:pt modelId="{E074F12D-8D34-2143-B060-8B95D3558A06}" type="pres">
      <dgm:prSet presAssocID="{E359C87B-F964-784F-9752-9874C195143F}" presName="dummy" presStyleCnt="0"/>
      <dgm:spPr/>
    </dgm:pt>
    <dgm:pt modelId="{0EA1F89D-1C4D-7445-8CD0-FBD3E29F5563}" type="pres">
      <dgm:prSet presAssocID="{E359C87B-F964-784F-9752-9874C195143F}" presName="node" presStyleLbl="revTx" presStyleIdx="3" presStyleCnt="5">
        <dgm:presLayoutVars>
          <dgm:bulletEnabled val="1"/>
        </dgm:presLayoutVars>
      </dgm:prSet>
      <dgm:spPr/>
    </dgm:pt>
    <dgm:pt modelId="{CBBBD2EF-9537-A040-A28E-D44EA355B30D}" type="pres">
      <dgm:prSet presAssocID="{8998C65E-B817-9046-89EA-A6BF670DC22F}" presName="sibTrans" presStyleLbl="node1" presStyleIdx="3" presStyleCnt="5"/>
      <dgm:spPr/>
    </dgm:pt>
    <dgm:pt modelId="{210F33EC-5E2B-CE4F-8301-4FA68D75CF8A}" type="pres">
      <dgm:prSet presAssocID="{53430C17-B0CA-B040-8E09-5787140C2EDB}" presName="dummy" presStyleCnt="0"/>
      <dgm:spPr/>
    </dgm:pt>
    <dgm:pt modelId="{776A3F6E-F7EE-FB43-8DC5-420843952936}" type="pres">
      <dgm:prSet presAssocID="{53430C17-B0CA-B040-8E09-5787140C2EDB}" presName="node" presStyleLbl="revTx" presStyleIdx="4" presStyleCnt="5">
        <dgm:presLayoutVars>
          <dgm:bulletEnabled val="1"/>
        </dgm:presLayoutVars>
      </dgm:prSet>
      <dgm:spPr/>
    </dgm:pt>
    <dgm:pt modelId="{426A417F-78F1-834B-9BED-0469933F36B2}" type="pres">
      <dgm:prSet presAssocID="{FFF1D6BE-B78A-C74A-A291-FC5BA25091E1}" presName="sibTrans" presStyleLbl="node1" presStyleIdx="4" presStyleCnt="5"/>
      <dgm:spPr/>
    </dgm:pt>
  </dgm:ptLst>
  <dgm:cxnLst>
    <dgm:cxn modelId="{0F805D11-68B0-CF49-8183-E7F9F873C30B}" type="presOf" srcId="{3ED2B6D3-47FE-0C49-8C00-F3B111A82061}" destId="{25343501-4AED-5745-9E7D-F08A183044F1}" srcOrd="0" destOrd="0" presId="urn:microsoft.com/office/officeart/2005/8/layout/cycle1"/>
    <dgm:cxn modelId="{4DEAF51D-87C5-2C4B-BC44-BD4A59DBC0BF}" type="presOf" srcId="{E359C87B-F964-784F-9752-9874C195143F}" destId="{0EA1F89D-1C4D-7445-8CD0-FBD3E29F5563}" srcOrd="0" destOrd="0" presId="urn:microsoft.com/office/officeart/2005/8/layout/cycle1"/>
    <dgm:cxn modelId="{1C19272D-2098-EE41-A0D1-C87593DAF8F1}" srcId="{16957A4D-7804-EB43-BFA4-072FCB1654CE}" destId="{53430C17-B0CA-B040-8E09-5787140C2EDB}" srcOrd="4" destOrd="0" parTransId="{730EFB0E-C81F-A24E-BE78-23AEE9E54CF5}" sibTransId="{FFF1D6BE-B78A-C74A-A291-FC5BA25091E1}"/>
    <dgm:cxn modelId="{D9030730-B2F5-9642-816E-B2A61AAD1D67}" type="presOf" srcId="{FFF1D6BE-B78A-C74A-A291-FC5BA25091E1}" destId="{426A417F-78F1-834B-9BED-0469933F36B2}" srcOrd="0" destOrd="0" presId="urn:microsoft.com/office/officeart/2005/8/layout/cycle1"/>
    <dgm:cxn modelId="{CC20593F-C0A8-5D42-A3D4-8D8FD24ED6BB}" type="presOf" srcId="{A347B4A0-1019-054A-AFCF-60322485840D}" destId="{8352C440-15A1-DB41-BF72-3CD314DF75FC}" srcOrd="0" destOrd="0" presId="urn:microsoft.com/office/officeart/2005/8/layout/cycle1"/>
    <dgm:cxn modelId="{5BA81348-E940-9640-9A9B-7657EDF09D3B}" type="presOf" srcId="{218E7537-D490-F942-B1B8-82BC47A69E5D}" destId="{39800DAC-136F-9E4D-A1AA-ACEFB949E74F}" srcOrd="0" destOrd="0" presId="urn:microsoft.com/office/officeart/2005/8/layout/cycle1"/>
    <dgm:cxn modelId="{53E74F4A-62CB-2147-8AE3-82FBC4C3611C}" type="presOf" srcId="{58FA150B-3293-DD47-B5AF-587E0749D8AC}" destId="{43F554B7-9D50-BA41-9A03-DEC95A92793C}" srcOrd="0" destOrd="0" presId="urn:microsoft.com/office/officeart/2005/8/layout/cycle1"/>
    <dgm:cxn modelId="{81723C74-D7CD-5D4A-8158-D778EDCEDE95}" srcId="{16957A4D-7804-EB43-BFA4-072FCB1654CE}" destId="{A347B4A0-1019-054A-AFCF-60322485840D}" srcOrd="1" destOrd="0" parTransId="{0E2680E8-EFB9-D940-91A3-9EC479DBC112}" sibTransId="{58FA150B-3293-DD47-B5AF-587E0749D8AC}"/>
    <dgm:cxn modelId="{EB077879-0B5D-2C4F-AB33-5EBFBE9ABFC4}" type="presOf" srcId="{8998C65E-B817-9046-89EA-A6BF670DC22F}" destId="{CBBBD2EF-9537-A040-A28E-D44EA355B30D}" srcOrd="0" destOrd="0" presId="urn:microsoft.com/office/officeart/2005/8/layout/cycle1"/>
    <dgm:cxn modelId="{84B4F380-F586-9647-9D01-091974F801C0}" type="presOf" srcId="{16957A4D-7804-EB43-BFA4-072FCB1654CE}" destId="{443650FC-6338-604F-8AEB-9B0DE357E5AC}" srcOrd="0" destOrd="0" presId="urn:microsoft.com/office/officeart/2005/8/layout/cycle1"/>
    <dgm:cxn modelId="{E354419E-EC93-F446-AE8F-DC286CA7ABB0}" srcId="{16957A4D-7804-EB43-BFA4-072FCB1654CE}" destId="{3ED2B6D3-47FE-0C49-8C00-F3B111A82061}" srcOrd="2" destOrd="0" parTransId="{1EE5966E-6AAF-AA4B-949B-3EBC11CF559F}" sibTransId="{F39CF3A4-F41D-854E-B2EE-7CDBBDC2D89C}"/>
    <dgm:cxn modelId="{9D2BA9BC-9FB2-4C48-AB06-3AC7AB359289}" type="presOf" srcId="{F39CF3A4-F41D-854E-B2EE-7CDBBDC2D89C}" destId="{C5158C7B-AB6B-764B-8428-46EE2B1544EE}" srcOrd="0" destOrd="0" presId="urn:microsoft.com/office/officeart/2005/8/layout/cycle1"/>
    <dgm:cxn modelId="{86939BC7-0180-0645-A891-B0733F6D0791}" srcId="{16957A4D-7804-EB43-BFA4-072FCB1654CE}" destId="{E359C87B-F964-784F-9752-9874C195143F}" srcOrd="3" destOrd="0" parTransId="{311D751C-FA03-454D-BD0C-FFC5F20EEE89}" sibTransId="{8998C65E-B817-9046-89EA-A6BF670DC22F}"/>
    <dgm:cxn modelId="{196BD8CE-B6F6-ED44-B6FE-5852E827205A}" srcId="{16957A4D-7804-EB43-BFA4-072FCB1654CE}" destId="{218E7537-D490-F942-B1B8-82BC47A69E5D}" srcOrd="0" destOrd="0" parTransId="{B1469EBD-BF32-3C44-819C-7495838CA0AC}" sibTransId="{50F83350-E88A-F849-A89D-BE0F70A12CB4}"/>
    <dgm:cxn modelId="{C8784DE7-A73F-D640-8889-B5C50BDDBD84}" type="presOf" srcId="{53430C17-B0CA-B040-8E09-5787140C2EDB}" destId="{776A3F6E-F7EE-FB43-8DC5-420843952936}" srcOrd="0" destOrd="0" presId="urn:microsoft.com/office/officeart/2005/8/layout/cycle1"/>
    <dgm:cxn modelId="{22E2F6ED-6AB9-4744-A376-37FDE2A3171A}" type="presOf" srcId="{50F83350-E88A-F849-A89D-BE0F70A12CB4}" destId="{65EED201-B066-5F42-A824-B830CD0CB8B7}" srcOrd="0" destOrd="0" presId="urn:microsoft.com/office/officeart/2005/8/layout/cycle1"/>
    <dgm:cxn modelId="{5F75D3C2-6B0D-BE43-8852-CAB14A20C691}" type="presParOf" srcId="{443650FC-6338-604F-8AEB-9B0DE357E5AC}" destId="{1C96A31F-A52C-BE42-A182-D8FF40AC2B55}" srcOrd="0" destOrd="0" presId="urn:microsoft.com/office/officeart/2005/8/layout/cycle1"/>
    <dgm:cxn modelId="{9B806F55-83A0-484B-AB23-76D52A21234E}" type="presParOf" srcId="{443650FC-6338-604F-8AEB-9B0DE357E5AC}" destId="{39800DAC-136F-9E4D-A1AA-ACEFB949E74F}" srcOrd="1" destOrd="0" presId="urn:microsoft.com/office/officeart/2005/8/layout/cycle1"/>
    <dgm:cxn modelId="{466DAA6F-3E6D-314C-928C-51AAB643A57A}" type="presParOf" srcId="{443650FC-6338-604F-8AEB-9B0DE357E5AC}" destId="{65EED201-B066-5F42-A824-B830CD0CB8B7}" srcOrd="2" destOrd="0" presId="urn:microsoft.com/office/officeart/2005/8/layout/cycle1"/>
    <dgm:cxn modelId="{74F95275-C99D-7544-8715-A13D58DC0EAB}" type="presParOf" srcId="{443650FC-6338-604F-8AEB-9B0DE357E5AC}" destId="{D99C6E19-E901-3642-B8A1-0EF1CCF6C4B0}" srcOrd="3" destOrd="0" presId="urn:microsoft.com/office/officeart/2005/8/layout/cycle1"/>
    <dgm:cxn modelId="{92AFF768-E1EC-154E-A2EF-83094C7463DA}" type="presParOf" srcId="{443650FC-6338-604F-8AEB-9B0DE357E5AC}" destId="{8352C440-15A1-DB41-BF72-3CD314DF75FC}" srcOrd="4" destOrd="0" presId="urn:microsoft.com/office/officeart/2005/8/layout/cycle1"/>
    <dgm:cxn modelId="{40BC6203-7FA8-5648-9A1A-06FFC78D1B8B}" type="presParOf" srcId="{443650FC-6338-604F-8AEB-9B0DE357E5AC}" destId="{43F554B7-9D50-BA41-9A03-DEC95A92793C}" srcOrd="5" destOrd="0" presId="urn:microsoft.com/office/officeart/2005/8/layout/cycle1"/>
    <dgm:cxn modelId="{979435E4-6650-114E-A76F-907A8E80A822}" type="presParOf" srcId="{443650FC-6338-604F-8AEB-9B0DE357E5AC}" destId="{970DE5D5-366A-B249-ABA5-72BB846858D0}" srcOrd="6" destOrd="0" presId="urn:microsoft.com/office/officeart/2005/8/layout/cycle1"/>
    <dgm:cxn modelId="{F466CA31-2262-F848-ABB9-9D3B1904D224}" type="presParOf" srcId="{443650FC-6338-604F-8AEB-9B0DE357E5AC}" destId="{25343501-4AED-5745-9E7D-F08A183044F1}" srcOrd="7" destOrd="0" presId="urn:microsoft.com/office/officeart/2005/8/layout/cycle1"/>
    <dgm:cxn modelId="{288105CF-FFB7-F743-A52A-B32E2F9881FF}" type="presParOf" srcId="{443650FC-6338-604F-8AEB-9B0DE357E5AC}" destId="{C5158C7B-AB6B-764B-8428-46EE2B1544EE}" srcOrd="8" destOrd="0" presId="urn:microsoft.com/office/officeart/2005/8/layout/cycle1"/>
    <dgm:cxn modelId="{137160E0-08C4-DC46-8BB5-3149AEBE1B65}" type="presParOf" srcId="{443650FC-6338-604F-8AEB-9B0DE357E5AC}" destId="{E074F12D-8D34-2143-B060-8B95D3558A06}" srcOrd="9" destOrd="0" presId="urn:microsoft.com/office/officeart/2005/8/layout/cycle1"/>
    <dgm:cxn modelId="{4E06452D-B159-9140-94BB-0B0DC7EF1EB0}" type="presParOf" srcId="{443650FC-6338-604F-8AEB-9B0DE357E5AC}" destId="{0EA1F89D-1C4D-7445-8CD0-FBD3E29F5563}" srcOrd="10" destOrd="0" presId="urn:microsoft.com/office/officeart/2005/8/layout/cycle1"/>
    <dgm:cxn modelId="{8B6BD5ED-2838-D847-B22A-22F79DB636EE}" type="presParOf" srcId="{443650FC-6338-604F-8AEB-9B0DE357E5AC}" destId="{CBBBD2EF-9537-A040-A28E-D44EA355B30D}" srcOrd="11" destOrd="0" presId="urn:microsoft.com/office/officeart/2005/8/layout/cycle1"/>
    <dgm:cxn modelId="{23E43590-5A21-AD44-98EE-FC2759C5F4CD}" type="presParOf" srcId="{443650FC-6338-604F-8AEB-9B0DE357E5AC}" destId="{210F33EC-5E2B-CE4F-8301-4FA68D75CF8A}" srcOrd="12" destOrd="0" presId="urn:microsoft.com/office/officeart/2005/8/layout/cycle1"/>
    <dgm:cxn modelId="{C9736981-9CDE-E145-B282-B7F2C5241A63}" type="presParOf" srcId="{443650FC-6338-604F-8AEB-9B0DE357E5AC}" destId="{776A3F6E-F7EE-FB43-8DC5-420843952936}" srcOrd="13" destOrd="0" presId="urn:microsoft.com/office/officeart/2005/8/layout/cycle1"/>
    <dgm:cxn modelId="{B920B0D7-686A-174D-8854-F26ED4839C67}" type="presParOf" srcId="{443650FC-6338-604F-8AEB-9B0DE357E5AC}" destId="{426A417F-78F1-834B-9BED-0469933F36B2}" srcOrd="14" destOrd="0" presId="urn:microsoft.com/office/officeart/2005/8/layout/cycle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F85725-8CAF-F54F-9616-A1FE34CCDE07}"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zh-CN" altLang="en-US"/>
        </a:p>
      </dgm:t>
    </dgm:pt>
    <dgm:pt modelId="{BB1B067A-F26D-2949-8C22-BA276CE29B11}">
      <dgm:prSet phldrT="[文本]"/>
      <dgm:spPr/>
      <dgm:t>
        <a:bodyPr/>
        <a:lstStyle/>
        <a:p>
          <a:r>
            <a:rPr lang="en-US" altLang="zh-CN" dirty="0"/>
            <a:t>A</a:t>
          </a:r>
          <a:endParaRPr lang="zh-CN" altLang="en-US" dirty="0"/>
        </a:p>
      </dgm:t>
    </dgm:pt>
    <dgm:pt modelId="{7632B92E-E971-D048-9C8E-0FF6456CF252}" type="parTrans" cxnId="{AB98829B-B7A3-E944-8850-5C497C26D581}">
      <dgm:prSet/>
      <dgm:spPr/>
      <dgm:t>
        <a:bodyPr/>
        <a:lstStyle/>
        <a:p>
          <a:endParaRPr lang="zh-CN" altLang="en-US"/>
        </a:p>
      </dgm:t>
    </dgm:pt>
    <dgm:pt modelId="{E1052B35-74DF-B44B-A321-71DC794CEF69}" type="sibTrans" cxnId="{AB98829B-B7A3-E944-8850-5C497C26D581}">
      <dgm:prSet/>
      <dgm:spPr/>
      <dgm:t>
        <a:bodyPr/>
        <a:lstStyle/>
        <a:p>
          <a:endParaRPr lang="zh-CN" altLang="en-US"/>
        </a:p>
      </dgm:t>
    </dgm:pt>
    <dgm:pt modelId="{1F9C910A-2598-E54B-B271-8A69A6F0B231}">
      <dgm:prSet phldrT="[文本]"/>
      <dgm:spPr/>
      <dgm:t>
        <a:bodyPr/>
        <a:lstStyle/>
        <a:p>
          <a:r>
            <a:rPr lang="en-US" altLang="zh-CN" dirty="0"/>
            <a:t>B</a:t>
          </a:r>
          <a:endParaRPr lang="zh-CN" altLang="en-US" dirty="0"/>
        </a:p>
      </dgm:t>
    </dgm:pt>
    <dgm:pt modelId="{4DD003F6-6756-2C4F-BD6B-96941797E71D}" type="parTrans" cxnId="{81A76161-7254-6E42-93BA-7DB435D67B56}">
      <dgm:prSet/>
      <dgm:spPr/>
      <dgm:t>
        <a:bodyPr/>
        <a:lstStyle/>
        <a:p>
          <a:endParaRPr lang="zh-CN" altLang="en-US"/>
        </a:p>
      </dgm:t>
    </dgm:pt>
    <dgm:pt modelId="{E965B55B-148D-B043-974C-C5E42596B0DF}" type="sibTrans" cxnId="{81A76161-7254-6E42-93BA-7DB435D67B56}">
      <dgm:prSet/>
      <dgm:spPr/>
      <dgm:t>
        <a:bodyPr/>
        <a:lstStyle/>
        <a:p>
          <a:endParaRPr lang="zh-CN" altLang="en-US"/>
        </a:p>
      </dgm:t>
    </dgm:pt>
    <dgm:pt modelId="{664B56AC-AC0F-104F-9855-734F17011C38}">
      <dgm:prSet phldrT="[文本]"/>
      <dgm:spPr/>
      <dgm:t>
        <a:bodyPr/>
        <a:lstStyle/>
        <a:p>
          <a:r>
            <a:rPr lang="en-US" altLang="zh-CN" dirty="0"/>
            <a:t>C</a:t>
          </a:r>
          <a:endParaRPr lang="zh-CN" altLang="en-US" dirty="0"/>
        </a:p>
      </dgm:t>
    </dgm:pt>
    <dgm:pt modelId="{1BC2D683-5C1E-FC48-A53C-F9093F85F843}" type="parTrans" cxnId="{66DA3A66-293A-5F47-AF41-771FA2C32DA6}">
      <dgm:prSet/>
      <dgm:spPr/>
      <dgm:t>
        <a:bodyPr/>
        <a:lstStyle/>
        <a:p>
          <a:endParaRPr lang="zh-CN" altLang="en-US"/>
        </a:p>
      </dgm:t>
    </dgm:pt>
    <dgm:pt modelId="{335D0536-2588-2B46-9DBF-35594A757316}" type="sibTrans" cxnId="{66DA3A66-293A-5F47-AF41-771FA2C32DA6}">
      <dgm:prSet/>
      <dgm:spPr/>
      <dgm:t>
        <a:bodyPr/>
        <a:lstStyle/>
        <a:p>
          <a:endParaRPr lang="zh-CN" altLang="en-US"/>
        </a:p>
      </dgm:t>
    </dgm:pt>
    <dgm:pt modelId="{96D67B06-4A76-7F43-BB59-CFFDDFCE8C68}" type="pres">
      <dgm:prSet presAssocID="{16F85725-8CAF-F54F-9616-A1FE34CCDE07}" presName="Name0" presStyleCnt="0">
        <dgm:presLayoutVars>
          <dgm:chMax val="7"/>
          <dgm:chPref val="7"/>
          <dgm:dir/>
          <dgm:animLvl val="lvl"/>
        </dgm:presLayoutVars>
      </dgm:prSet>
      <dgm:spPr/>
    </dgm:pt>
    <dgm:pt modelId="{BFF56667-4B43-8444-A93B-41ED9D93118A}" type="pres">
      <dgm:prSet presAssocID="{BB1B067A-F26D-2949-8C22-BA276CE29B11}" presName="Accent1" presStyleCnt="0"/>
      <dgm:spPr/>
    </dgm:pt>
    <dgm:pt modelId="{8CEC82E7-3990-A74B-B37D-8E7262603FD8}" type="pres">
      <dgm:prSet presAssocID="{BB1B067A-F26D-2949-8C22-BA276CE29B11}" presName="Accent" presStyleLbl="node1" presStyleIdx="0" presStyleCnt="3"/>
      <dgm:spPr/>
    </dgm:pt>
    <dgm:pt modelId="{0B3E93FC-3124-0E4B-A346-E7D4059BBEBC}" type="pres">
      <dgm:prSet presAssocID="{BB1B067A-F26D-2949-8C22-BA276CE29B11}" presName="Parent1" presStyleLbl="revTx" presStyleIdx="0" presStyleCnt="3">
        <dgm:presLayoutVars>
          <dgm:chMax val="1"/>
          <dgm:chPref val="1"/>
          <dgm:bulletEnabled val="1"/>
        </dgm:presLayoutVars>
      </dgm:prSet>
      <dgm:spPr/>
    </dgm:pt>
    <dgm:pt modelId="{A6B1FAFA-CFDE-E346-99C6-6C466857A513}" type="pres">
      <dgm:prSet presAssocID="{1F9C910A-2598-E54B-B271-8A69A6F0B231}" presName="Accent2" presStyleCnt="0"/>
      <dgm:spPr/>
    </dgm:pt>
    <dgm:pt modelId="{300094D8-769D-E34F-8D22-257E2AFAA3F2}" type="pres">
      <dgm:prSet presAssocID="{1F9C910A-2598-E54B-B271-8A69A6F0B231}" presName="Accent" presStyleLbl="node1" presStyleIdx="1" presStyleCnt="3"/>
      <dgm:spPr/>
    </dgm:pt>
    <dgm:pt modelId="{80970897-D7CE-B340-9179-1675B8FF9338}" type="pres">
      <dgm:prSet presAssocID="{1F9C910A-2598-E54B-B271-8A69A6F0B231}" presName="Parent2" presStyleLbl="revTx" presStyleIdx="1" presStyleCnt="3">
        <dgm:presLayoutVars>
          <dgm:chMax val="1"/>
          <dgm:chPref val="1"/>
          <dgm:bulletEnabled val="1"/>
        </dgm:presLayoutVars>
      </dgm:prSet>
      <dgm:spPr/>
    </dgm:pt>
    <dgm:pt modelId="{5C253E24-CD7B-F649-9281-960DD19C595A}" type="pres">
      <dgm:prSet presAssocID="{664B56AC-AC0F-104F-9855-734F17011C38}" presName="Accent3" presStyleCnt="0"/>
      <dgm:spPr/>
    </dgm:pt>
    <dgm:pt modelId="{1B1E6536-D049-9F4D-A32C-F8EAA23538F2}" type="pres">
      <dgm:prSet presAssocID="{664B56AC-AC0F-104F-9855-734F17011C38}" presName="Accent" presStyleLbl="node1" presStyleIdx="2" presStyleCnt="3"/>
      <dgm:spPr/>
    </dgm:pt>
    <dgm:pt modelId="{7BD92FA4-F670-0D46-B904-4174F1745F98}" type="pres">
      <dgm:prSet presAssocID="{664B56AC-AC0F-104F-9855-734F17011C38}" presName="Parent3" presStyleLbl="revTx" presStyleIdx="2" presStyleCnt="3">
        <dgm:presLayoutVars>
          <dgm:chMax val="1"/>
          <dgm:chPref val="1"/>
          <dgm:bulletEnabled val="1"/>
        </dgm:presLayoutVars>
      </dgm:prSet>
      <dgm:spPr/>
    </dgm:pt>
  </dgm:ptLst>
  <dgm:cxnLst>
    <dgm:cxn modelId="{F7996544-B76D-A04E-9C1C-20A14025D094}" type="presOf" srcId="{664B56AC-AC0F-104F-9855-734F17011C38}" destId="{7BD92FA4-F670-0D46-B904-4174F1745F98}" srcOrd="0" destOrd="0" presId="urn:microsoft.com/office/officeart/2009/layout/CircleArrowProcess"/>
    <dgm:cxn modelId="{81A76161-7254-6E42-93BA-7DB435D67B56}" srcId="{16F85725-8CAF-F54F-9616-A1FE34CCDE07}" destId="{1F9C910A-2598-E54B-B271-8A69A6F0B231}" srcOrd="1" destOrd="0" parTransId="{4DD003F6-6756-2C4F-BD6B-96941797E71D}" sibTransId="{E965B55B-148D-B043-974C-C5E42596B0DF}"/>
    <dgm:cxn modelId="{66DA3A66-293A-5F47-AF41-771FA2C32DA6}" srcId="{16F85725-8CAF-F54F-9616-A1FE34CCDE07}" destId="{664B56AC-AC0F-104F-9855-734F17011C38}" srcOrd="2" destOrd="0" parTransId="{1BC2D683-5C1E-FC48-A53C-F9093F85F843}" sibTransId="{335D0536-2588-2B46-9DBF-35594A757316}"/>
    <dgm:cxn modelId="{AB98829B-B7A3-E944-8850-5C497C26D581}" srcId="{16F85725-8CAF-F54F-9616-A1FE34CCDE07}" destId="{BB1B067A-F26D-2949-8C22-BA276CE29B11}" srcOrd="0" destOrd="0" parTransId="{7632B92E-E971-D048-9C8E-0FF6456CF252}" sibTransId="{E1052B35-74DF-B44B-A321-71DC794CEF69}"/>
    <dgm:cxn modelId="{AD0104BA-5345-2A47-B146-9BBF5BB131CE}" type="presOf" srcId="{BB1B067A-F26D-2949-8C22-BA276CE29B11}" destId="{0B3E93FC-3124-0E4B-A346-E7D4059BBEBC}" srcOrd="0" destOrd="0" presId="urn:microsoft.com/office/officeart/2009/layout/CircleArrowProcess"/>
    <dgm:cxn modelId="{692E52C3-C900-2849-BF48-3B1BAF88585A}" type="presOf" srcId="{1F9C910A-2598-E54B-B271-8A69A6F0B231}" destId="{80970897-D7CE-B340-9179-1675B8FF9338}" srcOrd="0" destOrd="0" presId="urn:microsoft.com/office/officeart/2009/layout/CircleArrowProcess"/>
    <dgm:cxn modelId="{19878ECE-E7E4-B243-BFCD-627D87DD6207}" type="presOf" srcId="{16F85725-8CAF-F54F-9616-A1FE34CCDE07}" destId="{96D67B06-4A76-7F43-BB59-CFFDDFCE8C68}" srcOrd="0" destOrd="0" presId="urn:microsoft.com/office/officeart/2009/layout/CircleArrowProcess"/>
    <dgm:cxn modelId="{01350252-837D-D140-B2C3-C53D31D31552}" type="presParOf" srcId="{96D67B06-4A76-7F43-BB59-CFFDDFCE8C68}" destId="{BFF56667-4B43-8444-A93B-41ED9D93118A}" srcOrd="0" destOrd="0" presId="urn:microsoft.com/office/officeart/2009/layout/CircleArrowProcess"/>
    <dgm:cxn modelId="{5A39099C-F4FD-A245-8737-E84C3D96C311}" type="presParOf" srcId="{BFF56667-4B43-8444-A93B-41ED9D93118A}" destId="{8CEC82E7-3990-A74B-B37D-8E7262603FD8}" srcOrd="0" destOrd="0" presId="urn:microsoft.com/office/officeart/2009/layout/CircleArrowProcess"/>
    <dgm:cxn modelId="{CBE3C034-20EC-5048-BFC3-0FE55228F4D0}" type="presParOf" srcId="{96D67B06-4A76-7F43-BB59-CFFDDFCE8C68}" destId="{0B3E93FC-3124-0E4B-A346-E7D4059BBEBC}" srcOrd="1" destOrd="0" presId="urn:microsoft.com/office/officeart/2009/layout/CircleArrowProcess"/>
    <dgm:cxn modelId="{C0F654AA-C710-5E42-96B3-E43E189678D5}" type="presParOf" srcId="{96D67B06-4A76-7F43-BB59-CFFDDFCE8C68}" destId="{A6B1FAFA-CFDE-E346-99C6-6C466857A513}" srcOrd="2" destOrd="0" presId="urn:microsoft.com/office/officeart/2009/layout/CircleArrowProcess"/>
    <dgm:cxn modelId="{CCD63953-8827-A845-AAA2-3549B8FD3493}" type="presParOf" srcId="{A6B1FAFA-CFDE-E346-99C6-6C466857A513}" destId="{300094D8-769D-E34F-8D22-257E2AFAA3F2}" srcOrd="0" destOrd="0" presId="urn:microsoft.com/office/officeart/2009/layout/CircleArrowProcess"/>
    <dgm:cxn modelId="{32167B85-7FB6-F244-AAE7-C787ACBA5AC2}" type="presParOf" srcId="{96D67B06-4A76-7F43-BB59-CFFDDFCE8C68}" destId="{80970897-D7CE-B340-9179-1675B8FF9338}" srcOrd="3" destOrd="0" presId="urn:microsoft.com/office/officeart/2009/layout/CircleArrowProcess"/>
    <dgm:cxn modelId="{9714E524-197B-B849-903D-681E266F3B20}" type="presParOf" srcId="{96D67B06-4A76-7F43-BB59-CFFDDFCE8C68}" destId="{5C253E24-CD7B-F649-9281-960DD19C595A}" srcOrd="4" destOrd="0" presId="urn:microsoft.com/office/officeart/2009/layout/CircleArrowProcess"/>
    <dgm:cxn modelId="{79C67C99-CB1C-F04D-94E4-0E23F30CA5EE}" type="presParOf" srcId="{5C253E24-CD7B-F649-9281-960DD19C595A}" destId="{1B1E6536-D049-9F4D-A32C-F8EAA23538F2}" srcOrd="0" destOrd="0" presId="urn:microsoft.com/office/officeart/2009/layout/CircleArrowProcess"/>
    <dgm:cxn modelId="{B45B0EE1-3389-A54E-890D-02039F96A5E5}" type="presParOf" srcId="{96D67B06-4A76-7F43-BB59-CFFDDFCE8C68}" destId="{7BD92FA4-F670-0D46-B904-4174F1745F98}" srcOrd="5" destOrd="0" presId="urn:microsoft.com/office/officeart/2009/layout/CircleArrowProcess"/>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7EA5156-6260-FD43-A102-EC8E73BDC419}"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zh-CN" altLang="en-US"/>
        </a:p>
      </dgm:t>
    </dgm:pt>
    <dgm:pt modelId="{A57B1FCD-D25B-7243-9957-D4EEB0F2D9DE}">
      <dgm:prSet phldrT="[文本]"/>
      <dgm:spPr/>
      <dgm:t>
        <a:bodyPr/>
        <a:lstStyle/>
        <a:p>
          <a:r>
            <a:rPr lang="en-US" altLang="zh-CN" dirty="0"/>
            <a:t>A1</a:t>
          </a:r>
          <a:endParaRPr lang="zh-CN" altLang="en-US" dirty="0"/>
        </a:p>
      </dgm:t>
    </dgm:pt>
    <dgm:pt modelId="{27356B90-66D3-3248-8458-D6C59A05543C}" type="parTrans" cxnId="{FF043F44-6C45-D44A-A4C9-A106731CA6FD}">
      <dgm:prSet/>
      <dgm:spPr/>
      <dgm:t>
        <a:bodyPr/>
        <a:lstStyle/>
        <a:p>
          <a:endParaRPr lang="zh-CN" altLang="en-US"/>
        </a:p>
      </dgm:t>
    </dgm:pt>
    <dgm:pt modelId="{3142C5D8-A771-2E40-A753-C9B7B59EA9C6}" type="sibTrans" cxnId="{FF043F44-6C45-D44A-A4C9-A106731CA6FD}">
      <dgm:prSet/>
      <dgm:spPr/>
      <dgm:t>
        <a:bodyPr/>
        <a:lstStyle/>
        <a:p>
          <a:endParaRPr lang="zh-CN" altLang="en-US"/>
        </a:p>
      </dgm:t>
    </dgm:pt>
    <dgm:pt modelId="{213B61E7-BA20-B04B-A726-23A176F56DF3}">
      <dgm:prSet phldrT="[文本]"/>
      <dgm:spPr/>
      <dgm:t>
        <a:bodyPr/>
        <a:lstStyle/>
        <a:p>
          <a:r>
            <a:rPr lang="en-US" altLang="zh-CN" dirty="0"/>
            <a:t>B1</a:t>
          </a:r>
          <a:endParaRPr lang="zh-CN" altLang="en-US" dirty="0"/>
        </a:p>
      </dgm:t>
    </dgm:pt>
    <dgm:pt modelId="{03B487F7-4922-6A4D-AF55-0C4CB2FAF8A5}" type="parTrans" cxnId="{6BAD3DAA-1CA8-4E41-ABD1-294BB31F615D}">
      <dgm:prSet/>
      <dgm:spPr/>
      <dgm:t>
        <a:bodyPr/>
        <a:lstStyle/>
        <a:p>
          <a:endParaRPr lang="zh-CN" altLang="en-US"/>
        </a:p>
      </dgm:t>
    </dgm:pt>
    <dgm:pt modelId="{DF2FE7DD-B075-B641-8AB2-DCDF943800C3}" type="sibTrans" cxnId="{6BAD3DAA-1CA8-4E41-ABD1-294BB31F615D}">
      <dgm:prSet/>
      <dgm:spPr/>
      <dgm:t>
        <a:bodyPr/>
        <a:lstStyle/>
        <a:p>
          <a:endParaRPr lang="zh-CN" altLang="en-US"/>
        </a:p>
      </dgm:t>
    </dgm:pt>
    <dgm:pt modelId="{C552D48C-9400-AB4E-9B07-4D04EF097DCB}">
      <dgm:prSet phldrT="[文本]"/>
      <dgm:spPr/>
      <dgm:t>
        <a:bodyPr/>
        <a:lstStyle/>
        <a:p>
          <a:r>
            <a:rPr lang="en-US" altLang="zh-CN" dirty="0"/>
            <a:t>C1</a:t>
          </a:r>
          <a:endParaRPr lang="zh-CN" altLang="en-US" dirty="0"/>
        </a:p>
      </dgm:t>
    </dgm:pt>
    <dgm:pt modelId="{95A756B3-5D32-684D-AE0F-42582B4B2C85}" type="parTrans" cxnId="{03D6F13F-683F-9549-92F7-12C8F667E36E}">
      <dgm:prSet/>
      <dgm:spPr/>
      <dgm:t>
        <a:bodyPr/>
        <a:lstStyle/>
        <a:p>
          <a:endParaRPr lang="zh-CN" altLang="en-US"/>
        </a:p>
      </dgm:t>
    </dgm:pt>
    <dgm:pt modelId="{0528F9BC-CA04-7E42-8FF1-28804134A2B5}" type="sibTrans" cxnId="{03D6F13F-683F-9549-92F7-12C8F667E36E}">
      <dgm:prSet/>
      <dgm:spPr/>
      <dgm:t>
        <a:bodyPr/>
        <a:lstStyle/>
        <a:p>
          <a:endParaRPr lang="zh-CN" altLang="en-US"/>
        </a:p>
      </dgm:t>
    </dgm:pt>
    <dgm:pt modelId="{DC288B75-E8E0-F448-8A39-8B4B82B52206}">
      <dgm:prSet phldrT="[文本]"/>
      <dgm:spPr/>
      <dgm:t>
        <a:bodyPr/>
        <a:lstStyle/>
        <a:p>
          <a:r>
            <a:rPr lang="en-US" altLang="zh-CN" dirty="0"/>
            <a:t>C2</a:t>
          </a:r>
          <a:endParaRPr lang="zh-CN" altLang="en-US" dirty="0"/>
        </a:p>
      </dgm:t>
    </dgm:pt>
    <dgm:pt modelId="{DC780B48-2EDC-4B42-B0C1-3F5556D42E1E}" type="parTrans" cxnId="{4C26CD93-C382-B942-BDD1-C1B3DCDD2172}">
      <dgm:prSet/>
      <dgm:spPr/>
      <dgm:t>
        <a:bodyPr/>
        <a:lstStyle/>
        <a:p>
          <a:endParaRPr lang="zh-CN" altLang="en-US"/>
        </a:p>
      </dgm:t>
    </dgm:pt>
    <dgm:pt modelId="{52A7A91A-7CC8-0A44-A6B3-7A3F37CF807C}" type="sibTrans" cxnId="{4C26CD93-C382-B942-BDD1-C1B3DCDD2172}">
      <dgm:prSet/>
      <dgm:spPr/>
      <dgm:t>
        <a:bodyPr/>
        <a:lstStyle/>
        <a:p>
          <a:endParaRPr lang="zh-CN" altLang="en-US"/>
        </a:p>
      </dgm:t>
    </dgm:pt>
    <dgm:pt modelId="{A1320F0F-111F-854F-8E80-E8918F3A7518}">
      <dgm:prSet phldrT="[文本]"/>
      <dgm:spPr/>
      <dgm:t>
        <a:bodyPr/>
        <a:lstStyle/>
        <a:p>
          <a:r>
            <a:rPr lang="en-US" altLang="zh-CN" dirty="0"/>
            <a:t>B2</a:t>
          </a:r>
          <a:endParaRPr lang="zh-CN" altLang="en-US" dirty="0"/>
        </a:p>
      </dgm:t>
    </dgm:pt>
    <dgm:pt modelId="{B6FCF893-982A-6D42-BEA3-7F65134961C8}" type="parTrans" cxnId="{5216B28D-C6C3-954A-86EF-65C643D9C2B4}">
      <dgm:prSet/>
      <dgm:spPr/>
      <dgm:t>
        <a:bodyPr/>
        <a:lstStyle/>
        <a:p>
          <a:endParaRPr lang="zh-CN" altLang="en-US"/>
        </a:p>
      </dgm:t>
    </dgm:pt>
    <dgm:pt modelId="{621F2876-6B29-9847-94E4-01859684188E}" type="sibTrans" cxnId="{5216B28D-C6C3-954A-86EF-65C643D9C2B4}">
      <dgm:prSet/>
      <dgm:spPr/>
      <dgm:t>
        <a:bodyPr/>
        <a:lstStyle/>
        <a:p>
          <a:endParaRPr lang="zh-CN" altLang="en-US"/>
        </a:p>
      </dgm:t>
    </dgm:pt>
    <dgm:pt modelId="{4E130E8D-1AD2-6B4B-80EB-369AD4A5273F}">
      <dgm:prSet phldrT="[文本]"/>
      <dgm:spPr/>
      <dgm:t>
        <a:bodyPr/>
        <a:lstStyle/>
        <a:p>
          <a:r>
            <a:rPr lang="en-US" altLang="zh-CN" dirty="0"/>
            <a:t>C3</a:t>
          </a:r>
          <a:endParaRPr lang="zh-CN" altLang="en-US" dirty="0"/>
        </a:p>
      </dgm:t>
    </dgm:pt>
    <dgm:pt modelId="{4E76182E-D456-A944-92CA-8127AEAA4AB0}" type="parTrans" cxnId="{4EE4ACFB-3C13-7245-AFBD-3DF13E21123E}">
      <dgm:prSet/>
      <dgm:spPr/>
      <dgm:t>
        <a:bodyPr/>
        <a:lstStyle/>
        <a:p>
          <a:endParaRPr lang="zh-CN" altLang="en-US"/>
        </a:p>
      </dgm:t>
    </dgm:pt>
    <dgm:pt modelId="{16FBEBD9-A48F-0349-85EF-10DF1E727700}" type="sibTrans" cxnId="{4EE4ACFB-3C13-7245-AFBD-3DF13E21123E}">
      <dgm:prSet/>
      <dgm:spPr/>
      <dgm:t>
        <a:bodyPr/>
        <a:lstStyle/>
        <a:p>
          <a:endParaRPr lang="zh-CN" altLang="en-US"/>
        </a:p>
      </dgm:t>
    </dgm:pt>
    <dgm:pt modelId="{C04AE4C6-5CDA-7A43-BFBC-835A86E8D76E}">
      <dgm:prSet phldrT="[文本]"/>
      <dgm:spPr/>
      <dgm:t>
        <a:bodyPr/>
        <a:lstStyle/>
        <a:p>
          <a:r>
            <a:rPr lang="en-US" altLang="zh-CN" dirty="0"/>
            <a:t>A</a:t>
          </a:r>
          <a:endParaRPr lang="zh-CN" altLang="en-US" dirty="0"/>
        </a:p>
      </dgm:t>
    </dgm:pt>
    <dgm:pt modelId="{B032375A-6C9A-3B41-81A8-612D13E128F5}" type="parTrans" cxnId="{E2032C85-5128-4B42-807B-FC7F847ECD1B}">
      <dgm:prSet/>
      <dgm:spPr/>
      <dgm:t>
        <a:bodyPr/>
        <a:lstStyle/>
        <a:p>
          <a:endParaRPr lang="zh-CN" altLang="en-US"/>
        </a:p>
      </dgm:t>
    </dgm:pt>
    <dgm:pt modelId="{D801FF1E-5B60-0746-A0E4-C941BB34D141}" type="sibTrans" cxnId="{E2032C85-5128-4B42-807B-FC7F847ECD1B}">
      <dgm:prSet/>
      <dgm:spPr/>
      <dgm:t>
        <a:bodyPr/>
        <a:lstStyle/>
        <a:p>
          <a:endParaRPr lang="zh-CN" altLang="en-US"/>
        </a:p>
      </dgm:t>
    </dgm:pt>
    <dgm:pt modelId="{779B0220-7130-5148-8F93-C367DA6BC232}">
      <dgm:prSet phldrT="[文本]"/>
      <dgm:spPr/>
      <dgm:t>
        <a:bodyPr/>
        <a:lstStyle/>
        <a:p>
          <a:r>
            <a:rPr lang="en-US" altLang="zh-CN" dirty="0"/>
            <a:t>B</a:t>
          </a:r>
          <a:endParaRPr lang="zh-CN" altLang="en-US" dirty="0"/>
        </a:p>
      </dgm:t>
    </dgm:pt>
    <dgm:pt modelId="{F44D44EA-C697-A04C-A10A-A547887833E3}" type="parTrans" cxnId="{D91F1D81-CF85-8240-8F0C-71D342F21492}">
      <dgm:prSet/>
      <dgm:spPr/>
      <dgm:t>
        <a:bodyPr/>
        <a:lstStyle/>
        <a:p>
          <a:endParaRPr lang="zh-CN" altLang="en-US"/>
        </a:p>
      </dgm:t>
    </dgm:pt>
    <dgm:pt modelId="{C9AAFDDA-50BE-7040-B16C-DE6C256E9A80}" type="sibTrans" cxnId="{D91F1D81-CF85-8240-8F0C-71D342F21492}">
      <dgm:prSet/>
      <dgm:spPr/>
      <dgm:t>
        <a:bodyPr/>
        <a:lstStyle/>
        <a:p>
          <a:endParaRPr lang="zh-CN" altLang="en-US"/>
        </a:p>
      </dgm:t>
    </dgm:pt>
    <dgm:pt modelId="{2AD2F97D-6AE3-B043-8023-B642BBF44C4D}">
      <dgm:prSet phldrT="[文本]"/>
      <dgm:spPr/>
      <dgm:t>
        <a:bodyPr/>
        <a:lstStyle/>
        <a:p>
          <a:r>
            <a:rPr lang="en-US" altLang="zh-CN" dirty="0"/>
            <a:t>C</a:t>
          </a:r>
          <a:endParaRPr lang="zh-CN" altLang="en-US" dirty="0"/>
        </a:p>
      </dgm:t>
    </dgm:pt>
    <dgm:pt modelId="{579BD112-6A93-F946-95E4-AE4664D8839F}" type="parTrans" cxnId="{90FF72C7-30F4-C347-97C9-DFC2201512F8}">
      <dgm:prSet/>
      <dgm:spPr/>
      <dgm:t>
        <a:bodyPr/>
        <a:lstStyle/>
        <a:p>
          <a:endParaRPr lang="zh-CN" altLang="en-US"/>
        </a:p>
      </dgm:t>
    </dgm:pt>
    <dgm:pt modelId="{EFC5996F-FF2E-4B4A-9645-D5DEA842D49C}" type="sibTrans" cxnId="{90FF72C7-30F4-C347-97C9-DFC2201512F8}">
      <dgm:prSet/>
      <dgm:spPr/>
      <dgm:t>
        <a:bodyPr/>
        <a:lstStyle/>
        <a:p>
          <a:endParaRPr lang="zh-CN" altLang="en-US"/>
        </a:p>
      </dgm:t>
    </dgm:pt>
    <dgm:pt modelId="{B52AC384-CA2B-3649-9286-F78E1CF66F7C}" type="pres">
      <dgm:prSet presAssocID="{27EA5156-6260-FD43-A102-EC8E73BDC419}" presName="mainComposite" presStyleCnt="0">
        <dgm:presLayoutVars>
          <dgm:chPref val="1"/>
          <dgm:dir/>
          <dgm:animOne val="branch"/>
          <dgm:animLvl val="lvl"/>
          <dgm:resizeHandles val="exact"/>
        </dgm:presLayoutVars>
      </dgm:prSet>
      <dgm:spPr/>
    </dgm:pt>
    <dgm:pt modelId="{99CCA3F3-49E3-C549-96EB-92F4FE9E86AC}" type="pres">
      <dgm:prSet presAssocID="{27EA5156-6260-FD43-A102-EC8E73BDC419}" presName="hierFlow" presStyleCnt="0"/>
      <dgm:spPr/>
    </dgm:pt>
    <dgm:pt modelId="{1A73F0B8-A9F4-4345-9692-B99789C835A3}" type="pres">
      <dgm:prSet presAssocID="{27EA5156-6260-FD43-A102-EC8E73BDC419}" presName="firstBuf" presStyleCnt="0"/>
      <dgm:spPr/>
    </dgm:pt>
    <dgm:pt modelId="{32439938-B4AE-F745-83E3-34B235178C56}" type="pres">
      <dgm:prSet presAssocID="{27EA5156-6260-FD43-A102-EC8E73BDC419}" presName="hierChild1" presStyleCnt="0">
        <dgm:presLayoutVars>
          <dgm:chPref val="1"/>
          <dgm:animOne val="branch"/>
          <dgm:animLvl val="lvl"/>
        </dgm:presLayoutVars>
      </dgm:prSet>
      <dgm:spPr/>
    </dgm:pt>
    <dgm:pt modelId="{165BA222-200F-8A40-905D-0672880EABFD}" type="pres">
      <dgm:prSet presAssocID="{A57B1FCD-D25B-7243-9957-D4EEB0F2D9DE}" presName="Name17" presStyleCnt="0"/>
      <dgm:spPr/>
    </dgm:pt>
    <dgm:pt modelId="{7AFF31DE-9DB3-4E48-8495-A2D5CF31B189}" type="pres">
      <dgm:prSet presAssocID="{A57B1FCD-D25B-7243-9957-D4EEB0F2D9DE}" presName="level1Shape" presStyleLbl="node0" presStyleIdx="0" presStyleCnt="1">
        <dgm:presLayoutVars>
          <dgm:chPref val="3"/>
        </dgm:presLayoutVars>
      </dgm:prSet>
      <dgm:spPr/>
    </dgm:pt>
    <dgm:pt modelId="{C11A8A70-B33D-A24A-AE75-2B33C1745186}" type="pres">
      <dgm:prSet presAssocID="{A57B1FCD-D25B-7243-9957-D4EEB0F2D9DE}" presName="hierChild2" presStyleCnt="0"/>
      <dgm:spPr/>
    </dgm:pt>
    <dgm:pt modelId="{85FF7856-4190-8040-A3C4-F0F482FDAE66}" type="pres">
      <dgm:prSet presAssocID="{03B487F7-4922-6A4D-AF55-0C4CB2FAF8A5}" presName="Name25" presStyleLbl="parChTrans1D2" presStyleIdx="0" presStyleCnt="2"/>
      <dgm:spPr/>
    </dgm:pt>
    <dgm:pt modelId="{448411B9-E777-A542-AE5E-62838CEEA955}" type="pres">
      <dgm:prSet presAssocID="{03B487F7-4922-6A4D-AF55-0C4CB2FAF8A5}" presName="connTx" presStyleLbl="parChTrans1D2" presStyleIdx="0" presStyleCnt="2"/>
      <dgm:spPr/>
    </dgm:pt>
    <dgm:pt modelId="{E91E0227-50AD-6E44-AEC9-8103287A3AAB}" type="pres">
      <dgm:prSet presAssocID="{213B61E7-BA20-B04B-A726-23A176F56DF3}" presName="Name30" presStyleCnt="0"/>
      <dgm:spPr/>
    </dgm:pt>
    <dgm:pt modelId="{9780F80E-1CA0-4845-A41F-0DB92C63AABD}" type="pres">
      <dgm:prSet presAssocID="{213B61E7-BA20-B04B-A726-23A176F56DF3}" presName="level2Shape" presStyleLbl="node2" presStyleIdx="0" presStyleCnt="2"/>
      <dgm:spPr/>
    </dgm:pt>
    <dgm:pt modelId="{3EDF7A61-AD08-D343-A603-CAA3F39AD439}" type="pres">
      <dgm:prSet presAssocID="{213B61E7-BA20-B04B-A726-23A176F56DF3}" presName="hierChild3" presStyleCnt="0"/>
      <dgm:spPr/>
    </dgm:pt>
    <dgm:pt modelId="{455A2ECF-AD99-5C4C-80EE-D69ADAD157C7}" type="pres">
      <dgm:prSet presAssocID="{95A756B3-5D32-684D-AE0F-42582B4B2C85}" presName="Name25" presStyleLbl="parChTrans1D3" presStyleIdx="0" presStyleCnt="3"/>
      <dgm:spPr/>
    </dgm:pt>
    <dgm:pt modelId="{CD106EA0-D6C6-364B-9B09-9718ECB7F23D}" type="pres">
      <dgm:prSet presAssocID="{95A756B3-5D32-684D-AE0F-42582B4B2C85}" presName="connTx" presStyleLbl="parChTrans1D3" presStyleIdx="0" presStyleCnt="3"/>
      <dgm:spPr/>
    </dgm:pt>
    <dgm:pt modelId="{0F5A7467-8354-5242-A56C-23FACE78BED0}" type="pres">
      <dgm:prSet presAssocID="{C552D48C-9400-AB4E-9B07-4D04EF097DCB}" presName="Name30" presStyleCnt="0"/>
      <dgm:spPr/>
    </dgm:pt>
    <dgm:pt modelId="{CE0B0343-67CD-684F-99BE-60B25E63DE32}" type="pres">
      <dgm:prSet presAssocID="{C552D48C-9400-AB4E-9B07-4D04EF097DCB}" presName="level2Shape" presStyleLbl="node3" presStyleIdx="0" presStyleCnt="3"/>
      <dgm:spPr/>
    </dgm:pt>
    <dgm:pt modelId="{820E5122-611D-F248-BDA4-23FD00481BEF}" type="pres">
      <dgm:prSet presAssocID="{C552D48C-9400-AB4E-9B07-4D04EF097DCB}" presName="hierChild3" presStyleCnt="0"/>
      <dgm:spPr/>
    </dgm:pt>
    <dgm:pt modelId="{B85A925F-55A6-984B-8CDA-EFD78EAF3DC4}" type="pres">
      <dgm:prSet presAssocID="{DC780B48-2EDC-4B42-B0C1-3F5556D42E1E}" presName="Name25" presStyleLbl="parChTrans1D3" presStyleIdx="1" presStyleCnt="3"/>
      <dgm:spPr/>
    </dgm:pt>
    <dgm:pt modelId="{8CADACA6-F1D5-7B4F-A401-97D75BF8C90B}" type="pres">
      <dgm:prSet presAssocID="{DC780B48-2EDC-4B42-B0C1-3F5556D42E1E}" presName="connTx" presStyleLbl="parChTrans1D3" presStyleIdx="1" presStyleCnt="3"/>
      <dgm:spPr/>
    </dgm:pt>
    <dgm:pt modelId="{7D3716B0-534A-9946-97AF-D4CFAD988D72}" type="pres">
      <dgm:prSet presAssocID="{DC288B75-E8E0-F448-8A39-8B4B82B52206}" presName="Name30" presStyleCnt="0"/>
      <dgm:spPr/>
    </dgm:pt>
    <dgm:pt modelId="{4F833560-3FC4-5946-B988-2BCF682A26A6}" type="pres">
      <dgm:prSet presAssocID="{DC288B75-E8E0-F448-8A39-8B4B82B52206}" presName="level2Shape" presStyleLbl="node3" presStyleIdx="1" presStyleCnt="3"/>
      <dgm:spPr/>
    </dgm:pt>
    <dgm:pt modelId="{A70EB6AF-A37F-FF4D-B0E3-70258BA9579C}" type="pres">
      <dgm:prSet presAssocID="{DC288B75-E8E0-F448-8A39-8B4B82B52206}" presName="hierChild3" presStyleCnt="0"/>
      <dgm:spPr/>
    </dgm:pt>
    <dgm:pt modelId="{34620E83-A4B1-8346-846F-AEA0039C4099}" type="pres">
      <dgm:prSet presAssocID="{B6FCF893-982A-6D42-BEA3-7F65134961C8}" presName="Name25" presStyleLbl="parChTrans1D2" presStyleIdx="1" presStyleCnt="2"/>
      <dgm:spPr/>
    </dgm:pt>
    <dgm:pt modelId="{E81CD31C-E678-F54A-A683-8726FDB994AE}" type="pres">
      <dgm:prSet presAssocID="{B6FCF893-982A-6D42-BEA3-7F65134961C8}" presName="connTx" presStyleLbl="parChTrans1D2" presStyleIdx="1" presStyleCnt="2"/>
      <dgm:spPr/>
    </dgm:pt>
    <dgm:pt modelId="{64A3CAE3-AF25-574E-9726-2DD1A5DC6B6E}" type="pres">
      <dgm:prSet presAssocID="{A1320F0F-111F-854F-8E80-E8918F3A7518}" presName="Name30" presStyleCnt="0"/>
      <dgm:spPr/>
    </dgm:pt>
    <dgm:pt modelId="{6623696A-2A02-9F48-84C0-148317AB9B35}" type="pres">
      <dgm:prSet presAssocID="{A1320F0F-111F-854F-8E80-E8918F3A7518}" presName="level2Shape" presStyleLbl="node2" presStyleIdx="1" presStyleCnt="2"/>
      <dgm:spPr/>
    </dgm:pt>
    <dgm:pt modelId="{0CAF3BA4-86DD-F34F-920C-765C7437CC6F}" type="pres">
      <dgm:prSet presAssocID="{A1320F0F-111F-854F-8E80-E8918F3A7518}" presName="hierChild3" presStyleCnt="0"/>
      <dgm:spPr/>
    </dgm:pt>
    <dgm:pt modelId="{86162731-DD1C-1842-B50A-42644ABC3CC0}" type="pres">
      <dgm:prSet presAssocID="{4E76182E-D456-A944-92CA-8127AEAA4AB0}" presName="Name25" presStyleLbl="parChTrans1D3" presStyleIdx="2" presStyleCnt="3"/>
      <dgm:spPr/>
    </dgm:pt>
    <dgm:pt modelId="{C497AF8A-8713-E341-8626-A1C839EAF9F8}" type="pres">
      <dgm:prSet presAssocID="{4E76182E-D456-A944-92CA-8127AEAA4AB0}" presName="connTx" presStyleLbl="parChTrans1D3" presStyleIdx="2" presStyleCnt="3"/>
      <dgm:spPr/>
    </dgm:pt>
    <dgm:pt modelId="{29560193-B623-BF47-9ABD-EAEF98E543B0}" type="pres">
      <dgm:prSet presAssocID="{4E130E8D-1AD2-6B4B-80EB-369AD4A5273F}" presName="Name30" presStyleCnt="0"/>
      <dgm:spPr/>
    </dgm:pt>
    <dgm:pt modelId="{DCEE2F57-8C74-E84C-B837-68D9DC000EE3}" type="pres">
      <dgm:prSet presAssocID="{4E130E8D-1AD2-6B4B-80EB-369AD4A5273F}" presName="level2Shape" presStyleLbl="node3" presStyleIdx="2" presStyleCnt="3"/>
      <dgm:spPr/>
    </dgm:pt>
    <dgm:pt modelId="{5D142C45-8D9D-9F4D-A0BC-F9711CE91BEB}" type="pres">
      <dgm:prSet presAssocID="{4E130E8D-1AD2-6B4B-80EB-369AD4A5273F}" presName="hierChild3" presStyleCnt="0"/>
      <dgm:spPr/>
    </dgm:pt>
    <dgm:pt modelId="{3D3D636C-F3F6-A94B-84E5-798B90FAF0CB}" type="pres">
      <dgm:prSet presAssocID="{27EA5156-6260-FD43-A102-EC8E73BDC419}" presName="bgShapesFlow" presStyleCnt="0"/>
      <dgm:spPr/>
    </dgm:pt>
    <dgm:pt modelId="{D54BD8A2-58EF-F949-B8D7-43EA1A7E5330}" type="pres">
      <dgm:prSet presAssocID="{C04AE4C6-5CDA-7A43-BFBC-835A86E8D76E}" presName="rectComp" presStyleCnt="0"/>
      <dgm:spPr/>
    </dgm:pt>
    <dgm:pt modelId="{F6B7DF10-1C8B-D04A-9693-0F0E708B7811}" type="pres">
      <dgm:prSet presAssocID="{C04AE4C6-5CDA-7A43-BFBC-835A86E8D76E}" presName="bgRect" presStyleLbl="bgShp" presStyleIdx="0" presStyleCnt="3"/>
      <dgm:spPr/>
    </dgm:pt>
    <dgm:pt modelId="{56F05B01-7E61-CC4D-B9D5-13EC975BE8EB}" type="pres">
      <dgm:prSet presAssocID="{C04AE4C6-5CDA-7A43-BFBC-835A86E8D76E}" presName="bgRectTx" presStyleLbl="bgShp" presStyleIdx="0" presStyleCnt="3">
        <dgm:presLayoutVars>
          <dgm:bulletEnabled val="1"/>
        </dgm:presLayoutVars>
      </dgm:prSet>
      <dgm:spPr/>
    </dgm:pt>
    <dgm:pt modelId="{55CF97A8-0186-8244-98E6-9680D1D30732}" type="pres">
      <dgm:prSet presAssocID="{C04AE4C6-5CDA-7A43-BFBC-835A86E8D76E}" presName="spComp" presStyleCnt="0"/>
      <dgm:spPr/>
    </dgm:pt>
    <dgm:pt modelId="{BD440EFD-5AAF-BC46-8BBF-C434C6FFB872}" type="pres">
      <dgm:prSet presAssocID="{C04AE4C6-5CDA-7A43-BFBC-835A86E8D76E}" presName="hSp" presStyleCnt="0"/>
      <dgm:spPr/>
    </dgm:pt>
    <dgm:pt modelId="{5DA25FE5-A9FD-4842-BB82-5E58C73385F3}" type="pres">
      <dgm:prSet presAssocID="{779B0220-7130-5148-8F93-C367DA6BC232}" presName="rectComp" presStyleCnt="0"/>
      <dgm:spPr/>
    </dgm:pt>
    <dgm:pt modelId="{8C54F8DE-7154-4C4B-9D8B-3980A00F31CB}" type="pres">
      <dgm:prSet presAssocID="{779B0220-7130-5148-8F93-C367DA6BC232}" presName="bgRect" presStyleLbl="bgShp" presStyleIdx="1" presStyleCnt="3"/>
      <dgm:spPr/>
    </dgm:pt>
    <dgm:pt modelId="{209BD7B5-F00C-6844-9518-F5A117A34B10}" type="pres">
      <dgm:prSet presAssocID="{779B0220-7130-5148-8F93-C367DA6BC232}" presName="bgRectTx" presStyleLbl="bgShp" presStyleIdx="1" presStyleCnt="3">
        <dgm:presLayoutVars>
          <dgm:bulletEnabled val="1"/>
        </dgm:presLayoutVars>
      </dgm:prSet>
      <dgm:spPr/>
    </dgm:pt>
    <dgm:pt modelId="{7D51B238-E5E9-794A-B836-1174D32B5775}" type="pres">
      <dgm:prSet presAssocID="{779B0220-7130-5148-8F93-C367DA6BC232}" presName="spComp" presStyleCnt="0"/>
      <dgm:spPr/>
    </dgm:pt>
    <dgm:pt modelId="{9CC28907-4116-5B4B-B92A-3AC3059AD3B6}" type="pres">
      <dgm:prSet presAssocID="{779B0220-7130-5148-8F93-C367DA6BC232}" presName="hSp" presStyleCnt="0"/>
      <dgm:spPr/>
    </dgm:pt>
    <dgm:pt modelId="{B96ACB51-846F-364F-80E6-32B7D2BEAB5F}" type="pres">
      <dgm:prSet presAssocID="{2AD2F97D-6AE3-B043-8023-B642BBF44C4D}" presName="rectComp" presStyleCnt="0"/>
      <dgm:spPr/>
    </dgm:pt>
    <dgm:pt modelId="{D0737940-68BF-D948-9D21-DFE1C28B1FCB}" type="pres">
      <dgm:prSet presAssocID="{2AD2F97D-6AE3-B043-8023-B642BBF44C4D}" presName="bgRect" presStyleLbl="bgShp" presStyleIdx="2" presStyleCnt="3"/>
      <dgm:spPr/>
    </dgm:pt>
    <dgm:pt modelId="{34D05282-7632-1543-A04E-C5FC34425CFE}" type="pres">
      <dgm:prSet presAssocID="{2AD2F97D-6AE3-B043-8023-B642BBF44C4D}" presName="bgRectTx" presStyleLbl="bgShp" presStyleIdx="2" presStyleCnt="3">
        <dgm:presLayoutVars>
          <dgm:bulletEnabled val="1"/>
        </dgm:presLayoutVars>
      </dgm:prSet>
      <dgm:spPr/>
    </dgm:pt>
  </dgm:ptLst>
  <dgm:cxnLst>
    <dgm:cxn modelId="{EA0DBB00-7FD8-FF4C-A82E-CD3D35ED6F5A}" type="presOf" srcId="{C552D48C-9400-AB4E-9B07-4D04EF097DCB}" destId="{CE0B0343-67CD-684F-99BE-60B25E63DE32}" srcOrd="0" destOrd="0" presId="urn:microsoft.com/office/officeart/2005/8/layout/hierarchy5"/>
    <dgm:cxn modelId="{767FD30B-AFC5-9941-AA73-DF879832A39A}" type="presOf" srcId="{A57B1FCD-D25B-7243-9957-D4EEB0F2D9DE}" destId="{7AFF31DE-9DB3-4E48-8495-A2D5CF31B189}" srcOrd="0" destOrd="0" presId="urn:microsoft.com/office/officeart/2005/8/layout/hierarchy5"/>
    <dgm:cxn modelId="{56CEBF11-E0A0-2849-BAD3-8621064FBB9C}" type="presOf" srcId="{C04AE4C6-5CDA-7A43-BFBC-835A86E8D76E}" destId="{56F05B01-7E61-CC4D-B9D5-13EC975BE8EB}" srcOrd="1" destOrd="0" presId="urn:microsoft.com/office/officeart/2005/8/layout/hierarchy5"/>
    <dgm:cxn modelId="{43BB7E1A-3715-974C-BE42-BA036429779D}" type="presOf" srcId="{B6FCF893-982A-6D42-BEA3-7F65134961C8}" destId="{E81CD31C-E678-F54A-A683-8726FDB994AE}" srcOrd="1" destOrd="0" presId="urn:microsoft.com/office/officeart/2005/8/layout/hierarchy5"/>
    <dgm:cxn modelId="{0CD82C20-E298-9144-B699-630D28C62E1E}" type="presOf" srcId="{213B61E7-BA20-B04B-A726-23A176F56DF3}" destId="{9780F80E-1CA0-4845-A41F-0DB92C63AABD}" srcOrd="0" destOrd="0" presId="urn:microsoft.com/office/officeart/2005/8/layout/hierarchy5"/>
    <dgm:cxn modelId="{C8D55A22-F7EA-1A45-8FF9-19FD9B159CFB}" type="presOf" srcId="{4E76182E-D456-A944-92CA-8127AEAA4AB0}" destId="{86162731-DD1C-1842-B50A-42644ABC3CC0}" srcOrd="0" destOrd="0" presId="urn:microsoft.com/office/officeart/2005/8/layout/hierarchy5"/>
    <dgm:cxn modelId="{4AC0A430-0067-A540-AE69-185E221BE94A}" type="presOf" srcId="{27EA5156-6260-FD43-A102-EC8E73BDC419}" destId="{B52AC384-CA2B-3649-9286-F78E1CF66F7C}" srcOrd="0" destOrd="0" presId="urn:microsoft.com/office/officeart/2005/8/layout/hierarchy5"/>
    <dgm:cxn modelId="{382CC734-974E-834F-A4B1-33D6F28CA95B}" type="presOf" srcId="{DC780B48-2EDC-4B42-B0C1-3F5556D42E1E}" destId="{8CADACA6-F1D5-7B4F-A401-97D75BF8C90B}" srcOrd="1" destOrd="0" presId="urn:microsoft.com/office/officeart/2005/8/layout/hierarchy5"/>
    <dgm:cxn modelId="{03D6F13F-683F-9549-92F7-12C8F667E36E}" srcId="{213B61E7-BA20-B04B-A726-23A176F56DF3}" destId="{C552D48C-9400-AB4E-9B07-4D04EF097DCB}" srcOrd="0" destOrd="0" parTransId="{95A756B3-5D32-684D-AE0F-42582B4B2C85}" sibTransId="{0528F9BC-CA04-7E42-8FF1-28804134A2B5}"/>
    <dgm:cxn modelId="{FF043F44-6C45-D44A-A4C9-A106731CA6FD}" srcId="{27EA5156-6260-FD43-A102-EC8E73BDC419}" destId="{A57B1FCD-D25B-7243-9957-D4EEB0F2D9DE}" srcOrd="0" destOrd="0" parTransId="{27356B90-66D3-3248-8458-D6C59A05543C}" sibTransId="{3142C5D8-A771-2E40-A753-C9B7B59EA9C6}"/>
    <dgm:cxn modelId="{E9D8D665-3AD2-B443-8AF8-6E7539254D9E}" type="presOf" srcId="{779B0220-7130-5148-8F93-C367DA6BC232}" destId="{8C54F8DE-7154-4C4B-9D8B-3980A00F31CB}" srcOrd="0" destOrd="0" presId="urn:microsoft.com/office/officeart/2005/8/layout/hierarchy5"/>
    <dgm:cxn modelId="{1BD45166-F94E-6448-B4F1-E7C10C441F8A}" type="presOf" srcId="{779B0220-7130-5148-8F93-C367DA6BC232}" destId="{209BD7B5-F00C-6844-9518-F5A117A34B10}" srcOrd="1" destOrd="0" presId="urn:microsoft.com/office/officeart/2005/8/layout/hierarchy5"/>
    <dgm:cxn modelId="{FFFC6D78-A672-D447-8665-573D5A4D6D7E}" type="presOf" srcId="{DC780B48-2EDC-4B42-B0C1-3F5556D42E1E}" destId="{B85A925F-55A6-984B-8CDA-EFD78EAF3DC4}" srcOrd="0" destOrd="0" presId="urn:microsoft.com/office/officeart/2005/8/layout/hierarchy5"/>
    <dgm:cxn modelId="{D91F1D81-CF85-8240-8F0C-71D342F21492}" srcId="{27EA5156-6260-FD43-A102-EC8E73BDC419}" destId="{779B0220-7130-5148-8F93-C367DA6BC232}" srcOrd="2" destOrd="0" parTransId="{F44D44EA-C697-A04C-A10A-A547887833E3}" sibTransId="{C9AAFDDA-50BE-7040-B16C-DE6C256E9A80}"/>
    <dgm:cxn modelId="{E2032C85-5128-4B42-807B-FC7F847ECD1B}" srcId="{27EA5156-6260-FD43-A102-EC8E73BDC419}" destId="{C04AE4C6-5CDA-7A43-BFBC-835A86E8D76E}" srcOrd="1" destOrd="0" parTransId="{B032375A-6C9A-3B41-81A8-612D13E128F5}" sibTransId="{D801FF1E-5B60-0746-A0E4-C941BB34D141}"/>
    <dgm:cxn modelId="{1C93DD89-D957-A847-91B9-F67A78B295C2}" type="presOf" srcId="{DC288B75-E8E0-F448-8A39-8B4B82B52206}" destId="{4F833560-3FC4-5946-B988-2BCF682A26A6}" srcOrd="0" destOrd="0" presId="urn:microsoft.com/office/officeart/2005/8/layout/hierarchy5"/>
    <dgm:cxn modelId="{5216B28D-C6C3-954A-86EF-65C643D9C2B4}" srcId="{A57B1FCD-D25B-7243-9957-D4EEB0F2D9DE}" destId="{A1320F0F-111F-854F-8E80-E8918F3A7518}" srcOrd="1" destOrd="0" parTransId="{B6FCF893-982A-6D42-BEA3-7F65134961C8}" sibTransId="{621F2876-6B29-9847-94E4-01859684188E}"/>
    <dgm:cxn modelId="{4C26CD93-C382-B942-BDD1-C1B3DCDD2172}" srcId="{213B61E7-BA20-B04B-A726-23A176F56DF3}" destId="{DC288B75-E8E0-F448-8A39-8B4B82B52206}" srcOrd="1" destOrd="0" parTransId="{DC780B48-2EDC-4B42-B0C1-3F5556D42E1E}" sibTransId="{52A7A91A-7CC8-0A44-A6B3-7A3F37CF807C}"/>
    <dgm:cxn modelId="{0D9D2B9D-0871-9E4F-B530-D586C565CD08}" type="presOf" srcId="{03B487F7-4922-6A4D-AF55-0C4CB2FAF8A5}" destId="{85FF7856-4190-8040-A3C4-F0F482FDAE66}" srcOrd="0" destOrd="0" presId="urn:microsoft.com/office/officeart/2005/8/layout/hierarchy5"/>
    <dgm:cxn modelId="{ADE412A6-5C6D-A749-A80F-876E71B91DC4}" type="presOf" srcId="{03B487F7-4922-6A4D-AF55-0C4CB2FAF8A5}" destId="{448411B9-E777-A542-AE5E-62838CEEA955}" srcOrd="1" destOrd="0" presId="urn:microsoft.com/office/officeart/2005/8/layout/hierarchy5"/>
    <dgm:cxn modelId="{6BAD3DAA-1CA8-4E41-ABD1-294BB31F615D}" srcId="{A57B1FCD-D25B-7243-9957-D4EEB0F2D9DE}" destId="{213B61E7-BA20-B04B-A726-23A176F56DF3}" srcOrd="0" destOrd="0" parTransId="{03B487F7-4922-6A4D-AF55-0C4CB2FAF8A5}" sibTransId="{DF2FE7DD-B075-B641-8AB2-DCDF943800C3}"/>
    <dgm:cxn modelId="{CEAF96AB-4393-8943-881D-F59EEBAB1CC6}" type="presOf" srcId="{4E76182E-D456-A944-92CA-8127AEAA4AB0}" destId="{C497AF8A-8713-E341-8626-A1C839EAF9F8}" srcOrd="1" destOrd="0" presId="urn:microsoft.com/office/officeart/2005/8/layout/hierarchy5"/>
    <dgm:cxn modelId="{2E15F5B4-B454-924F-9BBA-F638C93B8304}" type="presOf" srcId="{A1320F0F-111F-854F-8E80-E8918F3A7518}" destId="{6623696A-2A02-9F48-84C0-148317AB9B35}" srcOrd="0" destOrd="0" presId="urn:microsoft.com/office/officeart/2005/8/layout/hierarchy5"/>
    <dgm:cxn modelId="{1ADC8EBE-2576-DE42-8511-0965F9ED854E}" type="presOf" srcId="{95A756B3-5D32-684D-AE0F-42582B4B2C85}" destId="{CD106EA0-D6C6-364B-9B09-9718ECB7F23D}" srcOrd="1" destOrd="0" presId="urn:microsoft.com/office/officeart/2005/8/layout/hierarchy5"/>
    <dgm:cxn modelId="{2BEEB6C2-E02F-824F-AC76-579DC7DAB4CE}" type="presOf" srcId="{2AD2F97D-6AE3-B043-8023-B642BBF44C4D}" destId="{34D05282-7632-1543-A04E-C5FC34425CFE}" srcOrd="1" destOrd="0" presId="urn:microsoft.com/office/officeart/2005/8/layout/hierarchy5"/>
    <dgm:cxn modelId="{90FF72C7-30F4-C347-97C9-DFC2201512F8}" srcId="{27EA5156-6260-FD43-A102-EC8E73BDC419}" destId="{2AD2F97D-6AE3-B043-8023-B642BBF44C4D}" srcOrd="3" destOrd="0" parTransId="{579BD112-6A93-F946-95E4-AE4664D8839F}" sibTransId="{EFC5996F-FF2E-4B4A-9645-D5DEA842D49C}"/>
    <dgm:cxn modelId="{89DDE4D3-B410-524F-BABC-AF9B1A011504}" type="presOf" srcId="{B6FCF893-982A-6D42-BEA3-7F65134961C8}" destId="{34620E83-A4B1-8346-846F-AEA0039C4099}" srcOrd="0" destOrd="0" presId="urn:microsoft.com/office/officeart/2005/8/layout/hierarchy5"/>
    <dgm:cxn modelId="{CE1501E0-79E0-854A-BAF9-8959A1F520C1}" type="presOf" srcId="{95A756B3-5D32-684D-AE0F-42582B4B2C85}" destId="{455A2ECF-AD99-5C4C-80EE-D69ADAD157C7}" srcOrd="0" destOrd="0" presId="urn:microsoft.com/office/officeart/2005/8/layout/hierarchy5"/>
    <dgm:cxn modelId="{821849E0-D3A8-414E-9C22-BE0B7B995FAA}" type="presOf" srcId="{4E130E8D-1AD2-6B4B-80EB-369AD4A5273F}" destId="{DCEE2F57-8C74-E84C-B837-68D9DC000EE3}" srcOrd="0" destOrd="0" presId="urn:microsoft.com/office/officeart/2005/8/layout/hierarchy5"/>
    <dgm:cxn modelId="{3AE0E1E4-C878-7848-A3EC-05EBA7F19A11}" type="presOf" srcId="{2AD2F97D-6AE3-B043-8023-B642BBF44C4D}" destId="{D0737940-68BF-D948-9D21-DFE1C28B1FCB}" srcOrd="0" destOrd="0" presId="urn:microsoft.com/office/officeart/2005/8/layout/hierarchy5"/>
    <dgm:cxn modelId="{100ADCFA-7299-8541-B1CF-457AD6B7C800}" type="presOf" srcId="{C04AE4C6-5CDA-7A43-BFBC-835A86E8D76E}" destId="{F6B7DF10-1C8B-D04A-9693-0F0E708B7811}" srcOrd="0" destOrd="0" presId="urn:microsoft.com/office/officeart/2005/8/layout/hierarchy5"/>
    <dgm:cxn modelId="{4EE4ACFB-3C13-7245-AFBD-3DF13E21123E}" srcId="{A1320F0F-111F-854F-8E80-E8918F3A7518}" destId="{4E130E8D-1AD2-6B4B-80EB-369AD4A5273F}" srcOrd="0" destOrd="0" parTransId="{4E76182E-D456-A944-92CA-8127AEAA4AB0}" sibTransId="{16FBEBD9-A48F-0349-85EF-10DF1E727700}"/>
    <dgm:cxn modelId="{B7A4B5B4-CF10-5B4B-BD10-8D0F22AF3BD9}" type="presParOf" srcId="{B52AC384-CA2B-3649-9286-F78E1CF66F7C}" destId="{99CCA3F3-49E3-C549-96EB-92F4FE9E86AC}" srcOrd="0" destOrd="0" presId="urn:microsoft.com/office/officeart/2005/8/layout/hierarchy5"/>
    <dgm:cxn modelId="{981869DD-27B9-3A4A-A64D-5766C6FBCADC}" type="presParOf" srcId="{99CCA3F3-49E3-C549-96EB-92F4FE9E86AC}" destId="{1A73F0B8-A9F4-4345-9692-B99789C835A3}" srcOrd="0" destOrd="0" presId="urn:microsoft.com/office/officeart/2005/8/layout/hierarchy5"/>
    <dgm:cxn modelId="{68B4F63E-749A-5B42-8589-A5D2FE649CCE}" type="presParOf" srcId="{99CCA3F3-49E3-C549-96EB-92F4FE9E86AC}" destId="{32439938-B4AE-F745-83E3-34B235178C56}" srcOrd="1" destOrd="0" presId="urn:microsoft.com/office/officeart/2005/8/layout/hierarchy5"/>
    <dgm:cxn modelId="{D92C4383-DB21-B84E-9931-BCA493554790}" type="presParOf" srcId="{32439938-B4AE-F745-83E3-34B235178C56}" destId="{165BA222-200F-8A40-905D-0672880EABFD}" srcOrd="0" destOrd="0" presId="urn:microsoft.com/office/officeart/2005/8/layout/hierarchy5"/>
    <dgm:cxn modelId="{D0A29F52-6B6D-E445-8AE5-0034BFC7721D}" type="presParOf" srcId="{165BA222-200F-8A40-905D-0672880EABFD}" destId="{7AFF31DE-9DB3-4E48-8495-A2D5CF31B189}" srcOrd="0" destOrd="0" presId="urn:microsoft.com/office/officeart/2005/8/layout/hierarchy5"/>
    <dgm:cxn modelId="{E5C7FB8D-EDE1-9C4C-9120-20BD9C629AA5}" type="presParOf" srcId="{165BA222-200F-8A40-905D-0672880EABFD}" destId="{C11A8A70-B33D-A24A-AE75-2B33C1745186}" srcOrd="1" destOrd="0" presId="urn:microsoft.com/office/officeart/2005/8/layout/hierarchy5"/>
    <dgm:cxn modelId="{37A6CE1B-564C-964F-AC1C-05B6E033A554}" type="presParOf" srcId="{C11A8A70-B33D-A24A-AE75-2B33C1745186}" destId="{85FF7856-4190-8040-A3C4-F0F482FDAE66}" srcOrd="0" destOrd="0" presId="urn:microsoft.com/office/officeart/2005/8/layout/hierarchy5"/>
    <dgm:cxn modelId="{D8E85FBB-4162-CA4B-B78F-7DC4BFDF3D74}" type="presParOf" srcId="{85FF7856-4190-8040-A3C4-F0F482FDAE66}" destId="{448411B9-E777-A542-AE5E-62838CEEA955}" srcOrd="0" destOrd="0" presId="urn:microsoft.com/office/officeart/2005/8/layout/hierarchy5"/>
    <dgm:cxn modelId="{1D57ACCA-6EC2-9343-AE42-D86720D0FFCE}" type="presParOf" srcId="{C11A8A70-B33D-A24A-AE75-2B33C1745186}" destId="{E91E0227-50AD-6E44-AEC9-8103287A3AAB}" srcOrd="1" destOrd="0" presId="urn:microsoft.com/office/officeart/2005/8/layout/hierarchy5"/>
    <dgm:cxn modelId="{0F15EF39-9AE7-A347-AD93-B77B08EDB228}" type="presParOf" srcId="{E91E0227-50AD-6E44-AEC9-8103287A3AAB}" destId="{9780F80E-1CA0-4845-A41F-0DB92C63AABD}" srcOrd="0" destOrd="0" presId="urn:microsoft.com/office/officeart/2005/8/layout/hierarchy5"/>
    <dgm:cxn modelId="{62C4F17E-D8FF-B74C-81C9-912D69D04098}" type="presParOf" srcId="{E91E0227-50AD-6E44-AEC9-8103287A3AAB}" destId="{3EDF7A61-AD08-D343-A603-CAA3F39AD439}" srcOrd="1" destOrd="0" presId="urn:microsoft.com/office/officeart/2005/8/layout/hierarchy5"/>
    <dgm:cxn modelId="{42D8AB28-B3AC-9147-8F26-7B8512773745}" type="presParOf" srcId="{3EDF7A61-AD08-D343-A603-CAA3F39AD439}" destId="{455A2ECF-AD99-5C4C-80EE-D69ADAD157C7}" srcOrd="0" destOrd="0" presId="urn:microsoft.com/office/officeart/2005/8/layout/hierarchy5"/>
    <dgm:cxn modelId="{141D92E5-DB06-ED48-AD76-596EF2F31C0F}" type="presParOf" srcId="{455A2ECF-AD99-5C4C-80EE-D69ADAD157C7}" destId="{CD106EA0-D6C6-364B-9B09-9718ECB7F23D}" srcOrd="0" destOrd="0" presId="urn:microsoft.com/office/officeart/2005/8/layout/hierarchy5"/>
    <dgm:cxn modelId="{31532A1C-44E7-8D48-ACDF-28CD98C0BE66}" type="presParOf" srcId="{3EDF7A61-AD08-D343-A603-CAA3F39AD439}" destId="{0F5A7467-8354-5242-A56C-23FACE78BED0}" srcOrd="1" destOrd="0" presId="urn:microsoft.com/office/officeart/2005/8/layout/hierarchy5"/>
    <dgm:cxn modelId="{553B5983-7E4D-D64A-9F4A-F2422174DBB2}" type="presParOf" srcId="{0F5A7467-8354-5242-A56C-23FACE78BED0}" destId="{CE0B0343-67CD-684F-99BE-60B25E63DE32}" srcOrd="0" destOrd="0" presId="urn:microsoft.com/office/officeart/2005/8/layout/hierarchy5"/>
    <dgm:cxn modelId="{57E03E3C-CA76-FA42-806E-D103A2DEC4CA}" type="presParOf" srcId="{0F5A7467-8354-5242-A56C-23FACE78BED0}" destId="{820E5122-611D-F248-BDA4-23FD00481BEF}" srcOrd="1" destOrd="0" presId="urn:microsoft.com/office/officeart/2005/8/layout/hierarchy5"/>
    <dgm:cxn modelId="{66A771E8-9D19-F742-A51C-1DAC4CFCC81B}" type="presParOf" srcId="{3EDF7A61-AD08-D343-A603-CAA3F39AD439}" destId="{B85A925F-55A6-984B-8CDA-EFD78EAF3DC4}" srcOrd="2" destOrd="0" presId="urn:microsoft.com/office/officeart/2005/8/layout/hierarchy5"/>
    <dgm:cxn modelId="{3E9C6BD0-C9EE-7045-BF39-247D0997CBB5}" type="presParOf" srcId="{B85A925F-55A6-984B-8CDA-EFD78EAF3DC4}" destId="{8CADACA6-F1D5-7B4F-A401-97D75BF8C90B}" srcOrd="0" destOrd="0" presId="urn:microsoft.com/office/officeart/2005/8/layout/hierarchy5"/>
    <dgm:cxn modelId="{5A7392C7-14D2-604D-A80D-7170FE81FB4A}" type="presParOf" srcId="{3EDF7A61-AD08-D343-A603-CAA3F39AD439}" destId="{7D3716B0-534A-9946-97AF-D4CFAD988D72}" srcOrd="3" destOrd="0" presId="urn:microsoft.com/office/officeart/2005/8/layout/hierarchy5"/>
    <dgm:cxn modelId="{4D12BD67-3152-9E44-BAA2-7D1388458B4C}" type="presParOf" srcId="{7D3716B0-534A-9946-97AF-D4CFAD988D72}" destId="{4F833560-3FC4-5946-B988-2BCF682A26A6}" srcOrd="0" destOrd="0" presId="urn:microsoft.com/office/officeart/2005/8/layout/hierarchy5"/>
    <dgm:cxn modelId="{6E906AC7-562F-1F45-899A-A3E188845B7D}" type="presParOf" srcId="{7D3716B0-534A-9946-97AF-D4CFAD988D72}" destId="{A70EB6AF-A37F-FF4D-B0E3-70258BA9579C}" srcOrd="1" destOrd="0" presId="urn:microsoft.com/office/officeart/2005/8/layout/hierarchy5"/>
    <dgm:cxn modelId="{9018AF46-734A-2A42-B493-4085E0C8BB1D}" type="presParOf" srcId="{C11A8A70-B33D-A24A-AE75-2B33C1745186}" destId="{34620E83-A4B1-8346-846F-AEA0039C4099}" srcOrd="2" destOrd="0" presId="urn:microsoft.com/office/officeart/2005/8/layout/hierarchy5"/>
    <dgm:cxn modelId="{E7F208C6-C6A6-3D49-95C9-179B05E2A963}" type="presParOf" srcId="{34620E83-A4B1-8346-846F-AEA0039C4099}" destId="{E81CD31C-E678-F54A-A683-8726FDB994AE}" srcOrd="0" destOrd="0" presId="urn:microsoft.com/office/officeart/2005/8/layout/hierarchy5"/>
    <dgm:cxn modelId="{1783BC82-2BC5-C54B-912D-33318DF3AD86}" type="presParOf" srcId="{C11A8A70-B33D-A24A-AE75-2B33C1745186}" destId="{64A3CAE3-AF25-574E-9726-2DD1A5DC6B6E}" srcOrd="3" destOrd="0" presId="urn:microsoft.com/office/officeart/2005/8/layout/hierarchy5"/>
    <dgm:cxn modelId="{F3ECEF85-C9D6-8641-844B-06D38373B35B}" type="presParOf" srcId="{64A3CAE3-AF25-574E-9726-2DD1A5DC6B6E}" destId="{6623696A-2A02-9F48-84C0-148317AB9B35}" srcOrd="0" destOrd="0" presId="urn:microsoft.com/office/officeart/2005/8/layout/hierarchy5"/>
    <dgm:cxn modelId="{431796AC-72BE-2642-9E87-47E28ADF8272}" type="presParOf" srcId="{64A3CAE3-AF25-574E-9726-2DD1A5DC6B6E}" destId="{0CAF3BA4-86DD-F34F-920C-765C7437CC6F}" srcOrd="1" destOrd="0" presId="urn:microsoft.com/office/officeart/2005/8/layout/hierarchy5"/>
    <dgm:cxn modelId="{C9F53399-1388-C244-B76E-F01E101AA5B0}" type="presParOf" srcId="{0CAF3BA4-86DD-F34F-920C-765C7437CC6F}" destId="{86162731-DD1C-1842-B50A-42644ABC3CC0}" srcOrd="0" destOrd="0" presId="urn:microsoft.com/office/officeart/2005/8/layout/hierarchy5"/>
    <dgm:cxn modelId="{4B1D62DD-3866-9C40-8762-70617628C8F6}" type="presParOf" srcId="{86162731-DD1C-1842-B50A-42644ABC3CC0}" destId="{C497AF8A-8713-E341-8626-A1C839EAF9F8}" srcOrd="0" destOrd="0" presId="urn:microsoft.com/office/officeart/2005/8/layout/hierarchy5"/>
    <dgm:cxn modelId="{4CE9C5BC-AA75-864F-9155-C9578C47BC96}" type="presParOf" srcId="{0CAF3BA4-86DD-F34F-920C-765C7437CC6F}" destId="{29560193-B623-BF47-9ABD-EAEF98E543B0}" srcOrd="1" destOrd="0" presId="urn:microsoft.com/office/officeart/2005/8/layout/hierarchy5"/>
    <dgm:cxn modelId="{DEA79BA4-999F-564C-BB83-EB3E52D187EC}" type="presParOf" srcId="{29560193-B623-BF47-9ABD-EAEF98E543B0}" destId="{DCEE2F57-8C74-E84C-B837-68D9DC000EE3}" srcOrd="0" destOrd="0" presId="urn:microsoft.com/office/officeart/2005/8/layout/hierarchy5"/>
    <dgm:cxn modelId="{E4577E1C-421E-FA40-B91B-92E0FF5088AE}" type="presParOf" srcId="{29560193-B623-BF47-9ABD-EAEF98E543B0}" destId="{5D142C45-8D9D-9F4D-A0BC-F9711CE91BEB}" srcOrd="1" destOrd="0" presId="urn:microsoft.com/office/officeart/2005/8/layout/hierarchy5"/>
    <dgm:cxn modelId="{08843A96-B499-ED47-A885-C8EDBDBB5113}" type="presParOf" srcId="{B52AC384-CA2B-3649-9286-F78E1CF66F7C}" destId="{3D3D636C-F3F6-A94B-84E5-798B90FAF0CB}" srcOrd="1" destOrd="0" presId="urn:microsoft.com/office/officeart/2005/8/layout/hierarchy5"/>
    <dgm:cxn modelId="{99F56FAB-555F-654F-9726-1B6007CEC19A}" type="presParOf" srcId="{3D3D636C-F3F6-A94B-84E5-798B90FAF0CB}" destId="{D54BD8A2-58EF-F949-B8D7-43EA1A7E5330}" srcOrd="0" destOrd="0" presId="urn:microsoft.com/office/officeart/2005/8/layout/hierarchy5"/>
    <dgm:cxn modelId="{6C07033A-BE83-C746-A90F-5F0D4D30475D}" type="presParOf" srcId="{D54BD8A2-58EF-F949-B8D7-43EA1A7E5330}" destId="{F6B7DF10-1C8B-D04A-9693-0F0E708B7811}" srcOrd="0" destOrd="0" presId="urn:microsoft.com/office/officeart/2005/8/layout/hierarchy5"/>
    <dgm:cxn modelId="{697C7FD9-CE49-8947-8E47-7F46517DF96D}" type="presParOf" srcId="{D54BD8A2-58EF-F949-B8D7-43EA1A7E5330}" destId="{56F05B01-7E61-CC4D-B9D5-13EC975BE8EB}" srcOrd="1" destOrd="0" presId="urn:microsoft.com/office/officeart/2005/8/layout/hierarchy5"/>
    <dgm:cxn modelId="{B1E53A77-28DA-6E40-BD21-80CC2BD3D4CC}" type="presParOf" srcId="{3D3D636C-F3F6-A94B-84E5-798B90FAF0CB}" destId="{55CF97A8-0186-8244-98E6-9680D1D30732}" srcOrd="1" destOrd="0" presId="urn:microsoft.com/office/officeart/2005/8/layout/hierarchy5"/>
    <dgm:cxn modelId="{8457B5A8-D035-6946-A9FD-C02D28C6DEB0}" type="presParOf" srcId="{55CF97A8-0186-8244-98E6-9680D1D30732}" destId="{BD440EFD-5AAF-BC46-8BBF-C434C6FFB872}" srcOrd="0" destOrd="0" presId="urn:microsoft.com/office/officeart/2005/8/layout/hierarchy5"/>
    <dgm:cxn modelId="{8AF344CD-A499-9B45-B8EC-BA79EEDB41E5}" type="presParOf" srcId="{3D3D636C-F3F6-A94B-84E5-798B90FAF0CB}" destId="{5DA25FE5-A9FD-4842-BB82-5E58C73385F3}" srcOrd="2" destOrd="0" presId="urn:microsoft.com/office/officeart/2005/8/layout/hierarchy5"/>
    <dgm:cxn modelId="{79933931-6752-6746-9A7E-B9C0E28A7FF1}" type="presParOf" srcId="{5DA25FE5-A9FD-4842-BB82-5E58C73385F3}" destId="{8C54F8DE-7154-4C4B-9D8B-3980A00F31CB}" srcOrd="0" destOrd="0" presId="urn:microsoft.com/office/officeart/2005/8/layout/hierarchy5"/>
    <dgm:cxn modelId="{3630D5A0-DC5D-954B-9177-3B884599ABC2}" type="presParOf" srcId="{5DA25FE5-A9FD-4842-BB82-5E58C73385F3}" destId="{209BD7B5-F00C-6844-9518-F5A117A34B10}" srcOrd="1" destOrd="0" presId="urn:microsoft.com/office/officeart/2005/8/layout/hierarchy5"/>
    <dgm:cxn modelId="{4EEFFC39-0C26-DF47-957D-A826B4D51182}" type="presParOf" srcId="{3D3D636C-F3F6-A94B-84E5-798B90FAF0CB}" destId="{7D51B238-E5E9-794A-B836-1174D32B5775}" srcOrd="3" destOrd="0" presId="urn:microsoft.com/office/officeart/2005/8/layout/hierarchy5"/>
    <dgm:cxn modelId="{BC027C06-73D4-9A44-B0D5-5CF101A7C7C3}" type="presParOf" srcId="{7D51B238-E5E9-794A-B836-1174D32B5775}" destId="{9CC28907-4116-5B4B-B92A-3AC3059AD3B6}" srcOrd="0" destOrd="0" presId="urn:microsoft.com/office/officeart/2005/8/layout/hierarchy5"/>
    <dgm:cxn modelId="{ECEE853D-1060-2644-9460-10AA3CF3D302}" type="presParOf" srcId="{3D3D636C-F3F6-A94B-84E5-798B90FAF0CB}" destId="{B96ACB51-846F-364F-80E6-32B7D2BEAB5F}" srcOrd="4" destOrd="0" presId="urn:microsoft.com/office/officeart/2005/8/layout/hierarchy5"/>
    <dgm:cxn modelId="{561F4807-45B1-5248-99D7-84B43936E9DE}" type="presParOf" srcId="{B96ACB51-846F-364F-80E6-32B7D2BEAB5F}" destId="{D0737940-68BF-D948-9D21-DFE1C28B1FCB}" srcOrd="0" destOrd="0" presId="urn:microsoft.com/office/officeart/2005/8/layout/hierarchy5"/>
    <dgm:cxn modelId="{06FBB6BA-8BF3-4241-B7B8-4361715C8858}" type="presParOf" srcId="{B96ACB51-846F-364F-80E6-32B7D2BEAB5F}" destId="{34D05282-7632-1543-A04E-C5FC34425CFE}" srcOrd="1" destOrd="0" presId="urn:microsoft.com/office/officeart/2005/8/layout/hierarchy5"/>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CA483-0C80-4EFF-BD85-60EFB4AF0E24}">
      <dsp:nvSpPr>
        <dsp:cNvPr id="0" name=""/>
        <dsp:cNvSpPr/>
      </dsp:nvSpPr>
      <dsp:spPr>
        <a:xfrm rot="5400000">
          <a:off x="-374328" y="1438591"/>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62CBAF06-6EB0-4A34-9154-1C00830D876A}">
      <dsp:nvSpPr>
        <dsp:cNvPr id="0" name=""/>
        <dsp:cNvSpPr/>
      </dsp:nvSpPr>
      <dsp:spPr>
        <a:xfrm>
          <a:off x="4087" y="379875"/>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1</a:t>
          </a:r>
          <a:r>
            <a:rPr lang="zh-CN" altLang="en-US" sz="2000" kern="1200" dirty="0">
              <a:solidFill>
                <a:schemeClr val="tx1"/>
              </a:solidFill>
              <a:latin typeface="+mn-lt"/>
              <a:ea typeface="+mn-ea"/>
              <a:cs typeface="+mn-ea"/>
              <a:sym typeface="+mn-lt"/>
            </a:rPr>
            <a:t>，请输入你的流程内容，至多</a:t>
          </a:r>
          <a:r>
            <a:rPr lang="en-US" altLang="zh-CN" sz="2000" kern="1200" dirty="0">
              <a:solidFill>
                <a:schemeClr val="tx1"/>
              </a:solidFill>
              <a:latin typeface="+mn-lt"/>
              <a:ea typeface="+mn-ea"/>
              <a:cs typeface="+mn-ea"/>
              <a:sym typeface="+mn-lt"/>
            </a:rPr>
            <a:t>3</a:t>
          </a:r>
          <a:r>
            <a:rPr lang="zh-CN" altLang="en-US" sz="2000" kern="1200" dirty="0">
              <a:solidFill>
                <a:schemeClr val="tx1"/>
              </a:solidFill>
              <a:latin typeface="+mn-lt"/>
              <a:ea typeface="+mn-ea"/>
              <a:cs typeface="+mn-ea"/>
              <a:sym typeface="+mn-lt"/>
            </a:rPr>
            <a:t>行文字为宜</a:t>
          </a:r>
        </a:p>
      </dsp:txBody>
      <dsp:txXfrm>
        <a:off x="43074" y="418862"/>
        <a:ext cx="2140557" cy="1253144"/>
      </dsp:txXfrm>
    </dsp:sp>
    <dsp:sp modelId="{74478D35-DBD3-42AF-809C-1325F2549255}">
      <dsp:nvSpPr>
        <dsp:cNvPr id="0" name=""/>
        <dsp:cNvSpPr/>
      </dsp:nvSpPr>
      <dsp:spPr>
        <a:xfrm rot="5400000">
          <a:off x="-374328" y="3102489"/>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2399F32E-6786-4624-A24E-4493A547599D}">
      <dsp:nvSpPr>
        <dsp:cNvPr id="0" name=""/>
        <dsp:cNvSpPr/>
      </dsp:nvSpPr>
      <dsp:spPr>
        <a:xfrm>
          <a:off x="4087" y="2043774"/>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2</a:t>
          </a:r>
          <a:r>
            <a:rPr lang="zh-CN" altLang="en-US" sz="2000" kern="1200" dirty="0">
              <a:solidFill>
                <a:schemeClr val="tx1"/>
              </a:solidFill>
              <a:latin typeface="+mn-lt"/>
              <a:ea typeface="+mn-ea"/>
              <a:cs typeface="+mn-ea"/>
              <a:sym typeface="+mn-lt"/>
            </a:rPr>
            <a:t>，若字体较多缩排后，大屏幕展示效果较差</a:t>
          </a:r>
        </a:p>
      </dsp:txBody>
      <dsp:txXfrm>
        <a:off x="43074" y="2082761"/>
        <a:ext cx="2140557" cy="1253144"/>
      </dsp:txXfrm>
    </dsp:sp>
    <dsp:sp modelId="{653C0707-C728-462A-9C0F-79088D544E7D}">
      <dsp:nvSpPr>
        <dsp:cNvPr id="0" name=""/>
        <dsp:cNvSpPr/>
      </dsp:nvSpPr>
      <dsp:spPr>
        <a:xfrm>
          <a:off x="457620" y="3934438"/>
          <a:ext cx="2940820"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EBC84309-78C8-4BD7-8C50-334A16306FE7}">
      <dsp:nvSpPr>
        <dsp:cNvPr id="0" name=""/>
        <dsp:cNvSpPr/>
      </dsp:nvSpPr>
      <dsp:spPr>
        <a:xfrm>
          <a:off x="4087" y="3707672"/>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3</a:t>
          </a:r>
          <a:r>
            <a:rPr lang="zh-CN" altLang="en-US" sz="2000" kern="1200" dirty="0">
              <a:solidFill>
                <a:schemeClr val="tx1"/>
              </a:solidFill>
              <a:latin typeface="+mn-lt"/>
              <a:ea typeface="+mn-ea"/>
              <a:cs typeface="+mn-ea"/>
              <a:sym typeface="+mn-lt"/>
            </a:rPr>
            <a:t>，</a:t>
          </a:r>
          <a:r>
            <a:rPr lang="en-US" altLang="zh-CN" sz="2000" kern="1200" dirty="0">
              <a:solidFill>
                <a:schemeClr val="tx1"/>
              </a:solidFill>
              <a:latin typeface="Arial" panose="020B0604020202020204" pitchFamily="34" charset="0"/>
              <a:ea typeface="+mn-ea"/>
              <a:cs typeface="Arial" panose="020B0604020202020204" pitchFamily="34" charset="0"/>
              <a:sym typeface="+mn-lt"/>
            </a:rPr>
            <a:t>SmartArt</a:t>
          </a:r>
          <a:r>
            <a:rPr lang="zh-CN" altLang="en-US" sz="2000" kern="1200" dirty="0">
              <a:solidFill>
                <a:schemeClr val="tx1"/>
              </a:solidFill>
              <a:latin typeface="+mn-lt"/>
              <a:ea typeface="+mn-ea"/>
              <a:cs typeface="+mn-ea"/>
              <a:sym typeface="+mn-lt"/>
            </a:rPr>
            <a:t>图形，点击后左侧出现文本框</a:t>
          </a:r>
        </a:p>
      </dsp:txBody>
      <dsp:txXfrm>
        <a:off x="43074" y="3746659"/>
        <a:ext cx="2140557" cy="1253144"/>
      </dsp:txXfrm>
    </dsp:sp>
    <dsp:sp modelId="{AC63EFCD-D7E7-4D34-9D44-E27A2E8665CF}">
      <dsp:nvSpPr>
        <dsp:cNvPr id="0" name=""/>
        <dsp:cNvSpPr/>
      </dsp:nvSpPr>
      <dsp:spPr>
        <a:xfrm rot="16200000">
          <a:off x="2576317" y="3102489"/>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E31ECF94-8E76-4C7D-841D-D2845AD5D6FC}">
      <dsp:nvSpPr>
        <dsp:cNvPr id="0" name=""/>
        <dsp:cNvSpPr/>
      </dsp:nvSpPr>
      <dsp:spPr>
        <a:xfrm>
          <a:off x="2954734" y="3707672"/>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4</a:t>
          </a:r>
          <a:r>
            <a:rPr lang="zh-CN" altLang="en-US" sz="2000" kern="1200" dirty="0">
              <a:solidFill>
                <a:schemeClr val="tx1"/>
              </a:solidFill>
              <a:latin typeface="+mn-lt"/>
              <a:ea typeface="+mn-ea"/>
              <a:cs typeface="+mn-ea"/>
              <a:sym typeface="+mn-lt"/>
            </a:rPr>
            <a:t>的内容</a:t>
          </a:r>
        </a:p>
      </dsp:txBody>
      <dsp:txXfrm>
        <a:off x="2993721" y="3746659"/>
        <a:ext cx="2140557" cy="1253144"/>
      </dsp:txXfrm>
    </dsp:sp>
    <dsp:sp modelId="{94889750-4250-4728-AB2C-58851961ED75}">
      <dsp:nvSpPr>
        <dsp:cNvPr id="0" name=""/>
        <dsp:cNvSpPr/>
      </dsp:nvSpPr>
      <dsp:spPr>
        <a:xfrm rot="16200000">
          <a:off x="2576317" y="1438591"/>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2D552DA8-44E7-4ED2-A391-95A6BC8D4FD9}">
      <dsp:nvSpPr>
        <dsp:cNvPr id="0" name=""/>
        <dsp:cNvSpPr/>
      </dsp:nvSpPr>
      <dsp:spPr>
        <a:xfrm>
          <a:off x="2954734" y="2043774"/>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5</a:t>
          </a:r>
          <a:r>
            <a:rPr lang="zh-CN" altLang="en-US" sz="2000" kern="1200" dirty="0">
              <a:solidFill>
                <a:schemeClr val="tx1"/>
              </a:solidFill>
              <a:latin typeface="+mn-lt"/>
              <a:ea typeface="+mn-ea"/>
              <a:cs typeface="+mn-ea"/>
              <a:sym typeface="+mn-lt"/>
            </a:rPr>
            <a:t>，若需删除，左侧删除行，或直接删除流程框</a:t>
          </a:r>
        </a:p>
      </dsp:txBody>
      <dsp:txXfrm>
        <a:off x="2993721" y="2082761"/>
        <a:ext cx="2140557" cy="1253144"/>
      </dsp:txXfrm>
    </dsp:sp>
    <dsp:sp modelId="{A01E1E2D-1219-4159-8B43-C059C0EFB7D5}">
      <dsp:nvSpPr>
        <dsp:cNvPr id="0" name=""/>
        <dsp:cNvSpPr/>
      </dsp:nvSpPr>
      <dsp:spPr>
        <a:xfrm>
          <a:off x="3408266" y="606641"/>
          <a:ext cx="2940820"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3A91BC9A-91EA-4B0C-9830-AD8621ED9845}">
      <dsp:nvSpPr>
        <dsp:cNvPr id="0" name=""/>
        <dsp:cNvSpPr/>
      </dsp:nvSpPr>
      <dsp:spPr>
        <a:xfrm>
          <a:off x="2954734" y="379875"/>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6</a:t>
          </a:r>
          <a:r>
            <a:rPr lang="zh-CN" altLang="en-US" sz="2000" kern="1200" dirty="0">
              <a:solidFill>
                <a:schemeClr val="tx1"/>
              </a:solidFill>
              <a:latin typeface="+mn-lt"/>
              <a:ea typeface="+mn-ea"/>
              <a:cs typeface="+mn-ea"/>
              <a:sym typeface="+mn-lt"/>
            </a:rPr>
            <a:t>，若需增加，鼠标置于左侧任一行，按</a:t>
          </a:r>
          <a:r>
            <a:rPr lang="zh-CN" altLang="en-US" sz="2000" kern="1200" dirty="0">
              <a:solidFill>
                <a:schemeClr val="tx1"/>
              </a:solidFill>
              <a:latin typeface="Arial" panose="020B0604020202020204" pitchFamily="34" charset="0"/>
              <a:ea typeface="+mn-ea"/>
              <a:cs typeface="Arial" panose="020B0604020202020204" pitchFamily="34" charset="0"/>
              <a:sym typeface="+mn-lt"/>
            </a:rPr>
            <a:t>“</a:t>
          </a:r>
          <a:r>
            <a:rPr lang="en-US" altLang="zh-CN" sz="2000" kern="1200" dirty="0">
              <a:solidFill>
                <a:schemeClr val="tx1"/>
              </a:solidFill>
              <a:latin typeface="Arial" panose="020B0604020202020204" pitchFamily="34" charset="0"/>
              <a:ea typeface="+mn-ea"/>
              <a:cs typeface="Arial" panose="020B0604020202020204" pitchFamily="34" charset="0"/>
              <a:sym typeface="+mn-lt"/>
            </a:rPr>
            <a:t>enter</a:t>
          </a:r>
          <a:r>
            <a:rPr lang="zh-CN" altLang="en-US" sz="2000" kern="1200" dirty="0">
              <a:solidFill>
                <a:schemeClr val="tx1"/>
              </a:solidFill>
              <a:latin typeface="Arial" panose="020B0604020202020204" pitchFamily="34" charset="0"/>
              <a:ea typeface="+mn-ea"/>
              <a:cs typeface="Arial" panose="020B0604020202020204" pitchFamily="34" charset="0"/>
              <a:sym typeface="+mn-lt"/>
            </a:rPr>
            <a:t>”</a:t>
          </a:r>
        </a:p>
      </dsp:txBody>
      <dsp:txXfrm>
        <a:off x="2993721" y="418862"/>
        <a:ext cx="2140557" cy="1253144"/>
      </dsp:txXfrm>
    </dsp:sp>
    <dsp:sp modelId="{D39062AD-1311-4277-AF2A-6EB20C791F87}">
      <dsp:nvSpPr>
        <dsp:cNvPr id="0" name=""/>
        <dsp:cNvSpPr/>
      </dsp:nvSpPr>
      <dsp:spPr>
        <a:xfrm rot="5400000">
          <a:off x="5526964" y="1438591"/>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779B481F-5BDF-496C-8B4E-2646981F1CEA}">
      <dsp:nvSpPr>
        <dsp:cNvPr id="0" name=""/>
        <dsp:cNvSpPr/>
      </dsp:nvSpPr>
      <dsp:spPr>
        <a:xfrm>
          <a:off x="5905380" y="379875"/>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7</a:t>
          </a:r>
          <a:r>
            <a:rPr lang="zh-CN" altLang="en-US" sz="2000" kern="1200" dirty="0">
              <a:solidFill>
                <a:schemeClr val="tx1"/>
              </a:solidFill>
              <a:latin typeface="+mn-lt"/>
              <a:ea typeface="+mn-ea"/>
              <a:cs typeface="+mn-ea"/>
              <a:sym typeface="+mn-lt"/>
            </a:rPr>
            <a:t>的内容</a:t>
          </a:r>
        </a:p>
      </dsp:txBody>
      <dsp:txXfrm>
        <a:off x="5944367" y="418862"/>
        <a:ext cx="2140557" cy="1253144"/>
      </dsp:txXfrm>
    </dsp:sp>
    <dsp:sp modelId="{936D9708-EE5B-44BB-B91D-A400661169F2}">
      <dsp:nvSpPr>
        <dsp:cNvPr id="0" name=""/>
        <dsp:cNvSpPr/>
      </dsp:nvSpPr>
      <dsp:spPr>
        <a:xfrm rot="5400000">
          <a:off x="5526964" y="3102489"/>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EE8B3478-CB79-4137-AB7C-6910DA7626C8}">
      <dsp:nvSpPr>
        <dsp:cNvPr id="0" name=""/>
        <dsp:cNvSpPr/>
      </dsp:nvSpPr>
      <dsp:spPr>
        <a:xfrm>
          <a:off x="5905380" y="2043774"/>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8</a:t>
          </a:r>
          <a:r>
            <a:rPr lang="zh-CN" altLang="en-US" sz="2000" kern="1200" dirty="0">
              <a:solidFill>
                <a:schemeClr val="tx1"/>
              </a:solidFill>
              <a:latin typeface="+mn-lt"/>
              <a:ea typeface="+mn-ea"/>
              <a:cs typeface="+mn-ea"/>
              <a:sym typeface="+mn-lt"/>
            </a:rPr>
            <a:t>的内容</a:t>
          </a:r>
        </a:p>
      </dsp:txBody>
      <dsp:txXfrm>
        <a:off x="5944367" y="2082761"/>
        <a:ext cx="2140557" cy="1253144"/>
      </dsp:txXfrm>
    </dsp:sp>
    <dsp:sp modelId="{BF010448-D5CA-4BAC-BE27-68150A711F99}">
      <dsp:nvSpPr>
        <dsp:cNvPr id="0" name=""/>
        <dsp:cNvSpPr/>
      </dsp:nvSpPr>
      <dsp:spPr>
        <a:xfrm>
          <a:off x="5905380" y="3707672"/>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9</a:t>
          </a:r>
          <a:r>
            <a:rPr lang="zh-CN" altLang="en-US" sz="2000" kern="1200" dirty="0">
              <a:solidFill>
                <a:schemeClr val="tx1"/>
              </a:solidFill>
              <a:latin typeface="+mn-lt"/>
              <a:ea typeface="+mn-ea"/>
              <a:cs typeface="+mn-ea"/>
              <a:sym typeface="+mn-lt"/>
            </a:rPr>
            <a:t>的内容</a:t>
          </a:r>
        </a:p>
      </dsp:txBody>
      <dsp:txXfrm>
        <a:off x="5944367" y="3746659"/>
        <a:ext cx="2140557" cy="12531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317C5-B033-DC42-B290-DCF54F6A4EDC}">
      <dsp:nvSpPr>
        <dsp:cNvPr id="0" name=""/>
        <dsp:cNvSpPr/>
      </dsp:nvSpPr>
      <dsp:spPr>
        <a:xfrm>
          <a:off x="238451" y="0"/>
          <a:ext cx="1178656" cy="117865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22250">
            <a:lnSpc>
              <a:spcPct val="90000"/>
            </a:lnSpc>
            <a:spcBef>
              <a:spcPct val="0"/>
            </a:spcBef>
            <a:spcAft>
              <a:spcPct val="35000"/>
            </a:spcAft>
            <a:buNone/>
          </a:pPr>
          <a:r>
            <a:rPr lang="en-US" altLang="zh-CN" sz="500" kern="1200" dirty="0"/>
            <a:t>D</a:t>
          </a:r>
          <a:endParaRPr lang="zh-CN" altLang="en-US" sz="500" kern="1200" dirty="0"/>
        </a:p>
      </dsp:txBody>
      <dsp:txXfrm>
        <a:off x="663003" y="58932"/>
        <a:ext cx="329552" cy="176798"/>
      </dsp:txXfrm>
    </dsp:sp>
    <dsp:sp modelId="{BCAAD5A6-E711-CB4E-9B18-E363E60E7C93}">
      <dsp:nvSpPr>
        <dsp:cNvPr id="0" name=""/>
        <dsp:cNvSpPr/>
      </dsp:nvSpPr>
      <dsp:spPr>
        <a:xfrm>
          <a:off x="356317" y="235731"/>
          <a:ext cx="942924" cy="94292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22250">
            <a:lnSpc>
              <a:spcPct val="90000"/>
            </a:lnSpc>
            <a:spcBef>
              <a:spcPct val="0"/>
            </a:spcBef>
            <a:spcAft>
              <a:spcPct val="35000"/>
            </a:spcAft>
            <a:buNone/>
          </a:pPr>
          <a:r>
            <a:rPr lang="en-US" altLang="zh-CN" sz="500" kern="1200" dirty="0"/>
            <a:t>C</a:t>
          </a:r>
          <a:endParaRPr lang="zh-CN" altLang="en-US" sz="500" kern="1200" dirty="0"/>
        </a:p>
      </dsp:txBody>
      <dsp:txXfrm>
        <a:off x="663003" y="292306"/>
        <a:ext cx="329552" cy="169726"/>
      </dsp:txXfrm>
    </dsp:sp>
    <dsp:sp modelId="{867178C6-E204-4440-BCDB-6AA783498643}">
      <dsp:nvSpPr>
        <dsp:cNvPr id="0" name=""/>
        <dsp:cNvSpPr/>
      </dsp:nvSpPr>
      <dsp:spPr>
        <a:xfrm>
          <a:off x="474182" y="471462"/>
          <a:ext cx="707193" cy="70719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22250">
            <a:lnSpc>
              <a:spcPct val="90000"/>
            </a:lnSpc>
            <a:spcBef>
              <a:spcPct val="0"/>
            </a:spcBef>
            <a:spcAft>
              <a:spcPct val="35000"/>
            </a:spcAft>
            <a:buNone/>
          </a:pPr>
          <a:r>
            <a:rPr lang="en-US" altLang="zh-CN" sz="500" kern="1200" dirty="0"/>
            <a:t>B</a:t>
          </a:r>
          <a:endParaRPr lang="zh-CN" altLang="en-US" sz="500" kern="1200" dirty="0"/>
        </a:p>
      </dsp:txBody>
      <dsp:txXfrm>
        <a:off x="663003" y="524501"/>
        <a:ext cx="329552" cy="159118"/>
      </dsp:txXfrm>
    </dsp:sp>
    <dsp:sp modelId="{1BBF31EA-0AAD-4E45-9212-CCC04251FC3D}">
      <dsp:nvSpPr>
        <dsp:cNvPr id="0" name=""/>
        <dsp:cNvSpPr/>
      </dsp:nvSpPr>
      <dsp:spPr>
        <a:xfrm>
          <a:off x="592048" y="707193"/>
          <a:ext cx="471462" cy="47146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22250">
            <a:lnSpc>
              <a:spcPct val="90000"/>
            </a:lnSpc>
            <a:spcBef>
              <a:spcPct val="0"/>
            </a:spcBef>
            <a:spcAft>
              <a:spcPct val="35000"/>
            </a:spcAft>
            <a:buNone/>
          </a:pPr>
          <a:r>
            <a:rPr lang="en-US" altLang="zh-CN" sz="500" kern="1200" dirty="0"/>
            <a:t>A</a:t>
          </a:r>
          <a:endParaRPr lang="zh-CN" altLang="en-US" sz="500" kern="1200" dirty="0"/>
        </a:p>
      </dsp:txBody>
      <dsp:txXfrm>
        <a:off x="661092" y="825059"/>
        <a:ext cx="333374" cy="2357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1D54E-4EE0-0D41-876F-50BE8E72C013}">
      <dsp:nvSpPr>
        <dsp:cNvPr id="0" name=""/>
        <dsp:cNvSpPr/>
      </dsp:nvSpPr>
      <dsp:spPr>
        <a:xfrm>
          <a:off x="0" y="7277"/>
          <a:ext cx="1489841" cy="1489841"/>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904673-DA2E-B945-8B98-6215E0C0F8EE}">
      <dsp:nvSpPr>
        <dsp:cNvPr id="0" name=""/>
        <dsp:cNvSpPr/>
      </dsp:nvSpPr>
      <dsp:spPr>
        <a:xfrm>
          <a:off x="141534" y="145173"/>
          <a:ext cx="581037" cy="5810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A</a:t>
          </a:r>
          <a:endParaRPr lang="zh-CN" altLang="en-US" sz="1800" kern="1200" dirty="0"/>
        </a:p>
      </dsp:txBody>
      <dsp:txXfrm>
        <a:off x="169898" y="173537"/>
        <a:ext cx="524309" cy="524309"/>
      </dsp:txXfrm>
    </dsp:sp>
    <dsp:sp modelId="{83C2CA3D-5E74-A64F-9F9C-14468029263C}">
      <dsp:nvSpPr>
        <dsp:cNvPr id="0" name=""/>
        <dsp:cNvSpPr/>
      </dsp:nvSpPr>
      <dsp:spPr>
        <a:xfrm>
          <a:off x="767268" y="145173"/>
          <a:ext cx="581037" cy="5810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B</a:t>
          </a:r>
          <a:endParaRPr lang="zh-CN" altLang="en-US" sz="1800" kern="1200" dirty="0"/>
        </a:p>
      </dsp:txBody>
      <dsp:txXfrm>
        <a:off x="795632" y="173537"/>
        <a:ext cx="524309" cy="524309"/>
      </dsp:txXfrm>
    </dsp:sp>
    <dsp:sp modelId="{5266F4E2-1AD5-1C46-B2B4-661D4F8833B2}">
      <dsp:nvSpPr>
        <dsp:cNvPr id="0" name=""/>
        <dsp:cNvSpPr/>
      </dsp:nvSpPr>
      <dsp:spPr>
        <a:xfrm>
          <a:off x="141534" y="770906"/>
          <a:ext cx="581037" cy="5810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D</a:t>
          </a:r>
          <a:endParaRPr lang="zh-CN" altLang="en-US" sz="1800" kern="1200" dirty="0"/>
        </a:p>
      </dsp:txBody>
      <dsp:txXfrm>
        <a:off x="169898" y="799270"/>
        <a:ext cx="524309" cy="524309"/>
      </dsp:txXfrm>
    </dsp:sp>
    <dsp:sp modelId="{FCEB0063-232F-3A44-A258-941BE2B770D8}">
      <dsp:nvSpPr>
        <dsp:cNvPr id="0" name=""/>
        <dsp:cNvSpPr/>
      </dsp:nvSpPr>
      <dsp:spPr>
        <a:xfrm>
          <a:off x="767268" y="770906"/>
          <a:ext cx="581037" cy="5810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C</a:t>
          </a:r>
          <a:endParaRPr lang="zh-CN" altLang="en-US" sz="1800" kern="1200" dirty="0"/>
        </a:p>
      </dsp:txBody>
      <dsp:txXfrm>
        <a:off x="795632" y="799270"/>
        <a:ext cx="524309" cy="52430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5A4B3-856F-7247-A8B3-85958F8E1480}">
      <dsp:nvSpPr>
        <dsp:cNvPr id="0" name=""/>
        <dsp:cNvSpPr/>
      </dsp:nvSpPr>
      <dsp:spPr>
        <a:xfrm>
          <a:off x="322267" y="9837"/>
          <a:ext cx="644535" cy="644535"/>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A</a:t>
          </a:r>
          <a:endParaRPr lang="zh-CN" altLang="en-US" sz="1100" kern="1200" dirty="0"/>
        </a:p>
      </dsp:txBody>
      <dsp:txXfrm>
        <a:off x="483401" y="332105"/>
        <a:ext cx="322267" cy="322267"/>
      </dsp:txXfrm>
    </dsp:sp>
    <dsp:sp modelId="{EBE55A90-BAD4-A444-B7F3-6396A0785D75}">
      <dsp:nvSpPr>
        <dsp:cNvPr id="0" name=""/>
        <dsp:cNvSpPr/>
      </dsp:nvSpPr>
      <dsp:spPr>
        <a:xfrm>
          <a:off x="0" y="654373"/>
          <a:ext cx="644535" cy="644535"/>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C</a:t>
          </a:r>
          <a:endParaRPr lang="zh-CN" altLang="en-US" sz="1100" kern="1200" dirty="0"/>
        </a:p>
      </dsp:txBody>
      <dsp:txXfrm>
        <a:off x="161134" y="976641"/>
        <a:ext cx="322267" cy="322267"/>
      </dsp:txXfrm>
    </dsp:sp>
    <dsp:sp modelId="{F332C7A8-2BD4-A743-8DAB-5F35FB687B69}">
      <dsp:nvSpPr>
        <dsp:cNvPr id="0" name=""/>
        <dsp:cNvSpPr/>
      </dsp:nvSpPr>
      <dsp:spPr>
        <a:xfrm rot="10800000">
          <a:off x="322267" y="654373"/>
          <a:ext cx="644535" cy="644535"/>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B</a:t>
          </a:r>
          <a:endParaRPr lang="zh-CN" altLang="en-US" sz="1100" kern="1200" dirty="0"/>
        </a:p>
      </dsp:txBody>
      <dsp:txXfrm rot="10800000">
        <a:off x="483401" y="654373"/>
        <a:ext cx="322267" cy="322267"/>
      </dsp:txXfrm>
    </dsp:sp>
    <dsp:sp modelId="{38C8C94C-E6AC-F447-8EFB-B1A8B6FEAC1E}">
      <dsp:nvSpPr>
        <dsp:cNvPr id="0" name=""/>
        <dsp:cNvSpPr/>
      </dsp:nvSpPr>
      <dsp:spPr>
        <a:xfrm>
          <a:off x="644535" y="654373"/>
          <a:ext cx="644535" cy="644535"/>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D</a:t>
          </a:r>
          <a:endParaRPr lang="zh-CN" altLang="en-US" sz="1100" kern="1200" dirty="0"/>
        </a:p>
      </dsp:txBody>
      <dsp:txXfrm>
        <a:off x="805669" y="976641"/>
        <a:ext cx="322267" cy="32226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8CAB4-4E02-CB49-992A-F719E3160AE4}">
      <dsp:nvSpPr>
        <dsp:cNvPr id="0" name=""/>
        <dsp:cNvSpPr/>
      </dsp:nvSpPr>
      <dsp:spPr>
        <a:xfrm rot="21300000">
          <a:off x="6020" y="523455"/>
          <a:ext cx="2972025" cy="267925"/>
        </a:xfrm>
        <a:prstGeom prst="mathMinus">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BE6129-E1AD-834E-8EDF-266A95B32B96}">
      <dsp:nvSpPr>
        <dsp:cNvPr id="0" name=""/>
        <dsp:cNvSpPr/>
      </dsp:nvSpPr>
      <dsp:spPr>
        <a:xfrm>
          <a:off x="358088" y="65741"/>
          <a:ext cx="895220" cy="525934"/>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8B245-7E4F-3C46-B4BF-CDBD113A8EE1}">
      <dsp:nvSpPr>
        <dsp:cNvPr id="0" name=""/>
        <dsp:cNvSpPr/>
      </dsp:nvSpPr>
      <dsp:spPr>
        <a:xfrm>
          <a:off x="1581555" y="0"/>
          <a:ext cx="954901" cy="55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A</a:t>
          </a:r>
          <a:endParaRPr lang="zh-CN" altLang="en-US" sz="1600" kern="1200" dirty="0"/>
        </a:p>
      </dsp:txBody>
      <dsp:txXfrm>
        <a:off x="1581555" y="0"/>
        <a:ext cx="954901" cy="552231"/>
      </dsp:txXfrm>
    </dsp:sp>
    <dsp:sp modelId="{E608694D-6823-4E46-9443-26D538D9965C}">
      <dsp:nvSpPr>
        <dsp:cNvPr id="0" name=""/>
        <dsp:cNvSpPr/>
      </dsp:nvSpPr>
      <dsp:spPr>
        <a:xfrm>
          <a:off x="1730758" y="723160"/>
          <a:ext cx="895220" cy="525934"/>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949F2C-03F5-EE4F-8B80-CABB12BF7FE4}">
      <dsp:nvSpPr>
        <dsp:cNvPr id="0" name=""/>
        <dsp:cNvSpPr/>
      </dsp:nvSpPr>
      <dsp:spPr>
        <a:xfrm>
          <a:off x="447610" y="762605"/>
          <a:ext cx="954901" cy="55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B</a:t>
          </a:r>
          <a:endParaRPr lang="zh-CN" altLang="en-US" sz="1600" kern="1200" dirty="0"/>
        </a:p>
      </dsp:txBody>
      <dsp:txXfrm>
        <a:off x="447610" y="762605"/>
        <a:ext cx="954901" cy="55223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356DF-C123-A149-80FC-1B6B5A3BA299}">
      <dsp:nvSpPr>
        <dsp:cNvPr id="0" name=""/>
        <dsp:cNvSpPr/>
      </dsp:nvSpPr>
      <dsp:spPr>
        <a:xfrm>
          <a:off x="222411" y="169835"/>
          <a:ext cx="1132877" cy="1132877"/>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20FB98-E35F-5043-85F0-4F7DD3CB3D92}">
      <dsp:nvSpPr>
        <dsp:cNvPr id="0" name=""/>
        <dsp:cNvSpPr/>
      </dsp:nvSpPr>
      <dsp:spPr>
        <a:xfrm>
          <a:off x="222411" y="169835"/>
          <a:ext cx="1132877" cy="1132877"/>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AD0381-655F-F942-9DF4-FC182654A5D9}">
      <dsp:nvSpPr>
        <dsp:cNvPr id="0" name=""/>
        <dsp:cNvSpPr/>
      </dsp:nvSpPr>
      <dsp:spPr>
        <a:xfrm>
          <a:off x="222411" y="169835"/>
          <a:ext cx="1132877" cy="1132877"/>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90CEB73-4678-E543-A21F-C126B207BE7D}">
      <dsp:nvSpPr>
        <dsp:cNvPr id="0" name=""/>
        <dsp:cNvSpPr/>
      </dsp:nvSpPr>
      <dsp:spPr>
        <a:xfrm>
          <a:off x="222411" y="169835"/>
          <a:ext cx="1132877" cy="1132877"/>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B7DC0E-1277-974C-BE08-810C31658AFF}">
      <dsp:nvSpPr>
        <dsp:cNvPr id="0" name=""/>
        <dsp:cNvSpPr/>
      </dsp:nvSpPr>
      <dsp:spPr>
        <a:xfrm>
          <a:off x="528082" y="475506"/>
          <a:ext cx="521534" cy="5215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A</a:t>
          </a:r>
          <a:endParaRPr lang="zh-CN" altLang="en-US" sz="1600" kern="1200" dirty="0"/>
        </a:p>
      </dsp:txBody>
      <dsp:txXfrm>
        <a:off x="604459" y="551883"/>
        <a:ext cx="368780" cy="368780"/>
      </dsp:txXfrm>
    </dsp:sp>
    <dsp:sp modelId="{3A3FD3A9-5A41-7F4D-9E55-03A73DF157BC}">
      <dsp:nvSpPr>
        <dsp:cNvPr id="0" name=""/>
        <dsp:cNvSpPr/>
      </dsp:nvSpPr>
      <dsp:spPr>
        <a:xfrm>
          <a:off x="606312" y="440"/>
          <a:ext cx="365074" cy="3650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A1</a:t>
          </a:r>
          <a:endParaRPr lang="zh-CN" altLang="en-US" sz="1100" kern="1200" dirty="0"/>
        </a:p>
      </dsp:txBody>
      <dsp:txXfrm>
        <a:off x="659776" y="53904"/>
        <a:ext cx="258146" cy="258146"/>
      </dsp:txXfrm>
    </dsp:sp>
    <dsp:sp modelId="{ACF3C383-48A4-F14E-B548-B45C0571CD9D}">
      <dsp:nvSpPr>
        <dsp:cNvPr id="0" name=""/>
        <dsp:cNvSpPr/>
      </dsp:nvSpPr>
      <dsp:spPr>
        <a:xfrm>
          <a:off x="1159609" y="553736"/>
          <a:ext cx="365074" cy="3650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A2</a:t>
          </a:r>
          <a:endParaRPr lang="zh-CN" altLang="en-US" sz="1100" kern="1200" dirty="0"/>
        </a:p>
      </dsp:txBody>
      <dsp:txXfrm>
        <a:off x="1213073" y="607200"/>
        <a:ext cx="258146" cy="258146"/>
      </dsp:txXfrm>
    </dsp:sp>
    <dsp:sp modelId="{2E3F78EA-348A-1E4D-A0B6-56A666E19C7D}">
      <dsp:nvSpPr>
        <dsp:cNvPr id="0" name=""/>
        <dsp:cNvSpPr/>
      </dsp:nvSpPr>
      <dsp:spPr>
        <a:xfrm>
          <a:off x="606312" y="1107033"/>
          <a:ext cx="365074" cy="3650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A3</a:t>
          </a:r>
          <a:endParaRPr lang="zh-CN" altLang="en-US" sz="1100" kern="1200" dirty="0"/>
        </a:p>
      </dsp:txBody>
      <dsp:txXfrm>
        <a:off x="659776" y="1160497"/>
        <a:ext cx="258146" cy="258146"/>
      </dsp:txXfrm>
    </dsp:sp>
    <dsp:sp modelId="{C176D954-030C-4F4A-B8AB-8BF439035500}">
      <dsp:nvSpPr>
        <dsp:cNvPr id="0" name=""/>
        <dsp:cNvSpPr/>
      </dsp:nvSpPr>
      <dsp:spPr>
        <a:xfrm>
          <a:off x="53016" y="553736"/>
          <a:ext cx="365074" cy="3650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A4</a:t>
          </a:r>
          <a:endParaRPr lang="zh-CN" altLang="en-US" sz="1100" kern="1200" dirty="0"/>
        </a:p>
      </dsp:txBody>
      <dsp:txXfrm>
        <a:off x="106480" y="607200"/>
        <a:ext cx="258146" cy="2581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14FB3-7D7A-B541-B36D-4AB577AB6C37}">
      <dsp:nvSpPr>
        <dsp:cNvPr id="0" name=""/>
        <dsp:cNvSpPr/>
      </dsp:nvSpPr>
      <dsp:spPr>
        <a:xfrm>
          <a:off x="59798" y="752891"/>
          <a:ext cx="884987" cy="291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A</a:t>
          </a:r>
          <a:endParaRPr lang="zh-CN" altLang="en-US" sz="1200" kern="1200" dirty="0"/>
        </a:p>
      </dsp:txBody>
      <dsp:txXfrm>
        <a:off x="59798" y="752891"/>
        <a:ext cx="884987" cy="291643"/>
      </dsp:txXfrm>
    </dsp:sp>
    <dsp:sp modelId="{78574FCC-B7BD-494B-8BCF-1B1BCBFAFA3C}">
      <dsp:nvSpPr>
        <dsp:cNvPr id="0" name=""/>
        <dsp:cNvSpPr/>
      </dsp:nvSpPr>
      <dsp:spPr>
        <a:xfrm>
          <a:off x="59798" y="1367867"/>
          <a:ext cx="884987" cy="546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B</a:t>
          </a:r>
          <a:endParaRPr lang="zh-CN" altLang="en-US" sz="2400" kern="1200" dirty="0"/>
        </a:p>
      </dsp:txBody>
      <dsp:txXfrm>
        <a:off x="59798" y="1367867"/>
        <a:ext cx="884987" cy="546398"/>
      </dsp:txXfrm>
    </dsp:sp>
    <dsp:sp modelId="{BABA5034-E504-4B47-BEA6-64FF20EE3B31}">
      <dsp:nvSpPr>
        <dsp:cNvPr id="0" name=""/>
        <dsp:cNvSpPr/>
      </dsp:nvSpPr>
      <dsp:spPr>
        <a:xfrm>
          <a:off x="58793" y="664191"/>
          <a:ext cx="70396" cy="703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B71894-E49A-6147-85A7-658902E71955}">
      <dsp:nvSpPr>
        <dsp:cNvPr id="0" name=""/>
        <dsp:cNvSpPr/>
      </dsp:nvSpPr>
      <dsp:spPr>
        <a:xfrm>
          <a:off x="108071" y="565635"/>
          <a:ext cx="70396" cy="703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8B9174-FFCD-4445-84F1-20482A9B0B92}">
      <dsp:nvSpPr>
        <dsp:cNvPr id="0" name=""/>
        <dsp:cNvSpPr/>
      </dsp:nvSpPr>
      <dsp:spPr>
        <a:xfrm>
          <a:off x="226337" y="585346"/>
          <a:ext cx="110623" cy="1106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729D3B-C78B-0D40-AA34-F496334D1FE9}">
      <dsp:nvSpPr>
        <dsp:cNvPr id="0" name=""/>
        <dsp:cNvSpPr/>
      </dsp:nvSpPr>
      <dsp:spPr>
        <a:xfrm>
          <a:off x="324893" y="476935"/>
          <a:ext cx="70396" cy="703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72EC7-09EB-2E40-B674-8521A2B9A553}">
      <dsp:nvSpPr>
        <dsp:cNvPr id="0" name=""/>
        <dsp:cNvSpPr/>
      </dsp:nvSpPr>
      <dsp:spPr>
        <a:xfrm>
          <a:off x="453015" y="437513"/>
          <a:ext cx="70396" cy="703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B9899-5AB1-DC41-9F93-E8BF6A367C16}">
      <dsp:nvSpPr>
        <dsp:cNvPr id="0" name=""/>
        <dsp:cNvSpPr/>
      </dsp:nvSpPr>
      <dsp:spPr>
        <a:xfrm>
          <a:off x="610703" y="506502"/>
          <a:ext cx="70396" cy="703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07713C-1836-D24C-B9AE-201CF09CFF83}">
      <dsp:nvSpPr>
        <dsp:cNvPr id="0" name=""/>
        <dsp:cNvSpPr/>
      </dsp:nvSpPr>
      <dsp:spPr>
        <a:xfrm>
          <a:off x="709259" y="555780"/>
          <a:ext cx="110623" cy="1106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523D2-ADEB-1E46-968F-39EB694BA8D2}">
      <dsp:nvSpPr>
        <dsp:cNvPr id="0" name=""/>
        <dsp:cNvSpPr/>
      </dsp:nvSpPr>
      <dsp:spPr>
        <a:xfrm>
          <a:off x="847237" y="664191"/>
          <a:ext cx="70396" cy="703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82AC47-740A-E643-AE85-CAECD8A91892}">
      <dsp:nvSpPr>
        <dsp:cNvPr id="0" name=""/>
        <dsp:cNvSpPr/>
      </dsp:nvSpPr>
      <dsp:spPr>
        <a:xfrm>
          <a:off x="906370" y="772602"/>
          <a:ext cx="70396" cy="703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8B039C-4CD4-E642-8F72-AA33F960F5AF}">
      <dsp:nvSpPr>
        <dsp:cNvPr id="0" name=""/>
        <dsp:cNvSpPr/>
      </dsp:nvSpPr>
      <dsp:spPr>
        <a:xfrm>
          <a:off x="393881" y="565635"/>
          <a:ext cx="181020" cy="1810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2E0AE-8347-8C43-A8F2-E9B239829FEB}">
      <dsp:nvSpPr>
        <dsp:cNvPr id="0" name=""/>
        <dsp:cNvSpPr/>
      </dsp:nvSpPr>
      <dsp:spPr>
        <a:xfrm>
          <a:off x="9515" y="940146"/>
          <a:ext cx="70396" cy="703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AAA8DC-744A-3649-B09E-F511E0962195}">
      <dsp:nvSpPr>
        <dsp:cNvPr id="0" name=""/>
        <dsp:cNvSpPr/>
      </dsp:nvSpPr>
      <dsp:spPr>
        <a:xfrm>
          <a:off x="68648" y="1028846"/>
          <a:ext cx="110623" cy="1106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8F9D0B-4DCA-9A42-9A00-5BD62477AD9C}">
      <dsp:nvSpPr>
        <dsp:cNvPr id="0" name=""/>
        <dsp:cNvSpPr/>
      </dsp:nvSpPr>
      <dsp:spPr>
        <a:xfrm>
          <a:off x="216482" y="1107690"/>
          <a:ext cx="160906" cy="1609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6A4263-027F-6441-A836-BD75CF3E62C2}">
      <dsp:nvSpPr>
        <dsp:cNvPr id="0" name=""/>
        <dsp:cNvSpPr/>
      </dsp:nvSpPr>
      <dsp:spPr>
        <a:xfrm>
          <a:off x="423448" y="1235812"/>
          <a:ext cx="70396" cy="703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30538-09F4-D544-814B-93E90B0FBEC8}">
      <dsp:nvSpPr>
        <dsp:cNvPr id="0" name=""/>
        <dsp:cNvSpPr/>
      </dsp:nvSpPr>
      <dsp:spPr>
        <a:xfrm>
          <a:off x="462870" y="1107690"/>
          <a:ext cx="110623" cy="1106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9B512D-A345-2848-AACF-CA81929F68F3}">
      <dsp:nvSpPr>
        <dsp:cNvPr id="0" name=""/>
        <dsp:cNvSpPr/>
      </dsp:nvSpPr>
      <dsp:spPr>
        <a:xfrm>
          <a:off x="561426" y="1245668"/>
          <a:ext cx="70396" cy="703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02E8B-0F2A-CF49-A324-F68E9DF8DACF}">
      <dsp:nvSpPr>
        <dsp:cNvPr id="0" name=""/>
        <dsp:cNvSpPr/>
      </dsp:nvSpPr>
      <dsp:spPr>
        <a:xfrm>
          <a:off x="650126" y="1087979"/>
          <a:ext cx="160906" cy="1609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61FE93-7E9A-0845-8547-6BEEEA1C3358}">
      <dsp:nvSpPr>
        <dsp:cNvPr id="0" name=""/>
        <dsp:cNvSpPr/>
      </dsp:nvSpPr>
      <dsp:spPr>
        <a:xfrm>
          <a:off x="866948" y="1048557"/>
          <a:ext cx="110623" cy="1106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D13356-1CC5-D648-904B-0D9D3997CC55}">
      <dsp:nvSpPr>
        <dsp:cNvPr id="0" name=""/>
        <dsp:cNvSpPr/>
      </dsp:nvSpPr>
      <dsp:spPr>
        <a:xfrm>
          <a:off x="977571" y="585182"/>
          <a:ext cx="324885" cy="620241"/>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0958F2-E8EA-B044-AD5D-2B02F65914FB}">
      <dsp:nvSpPr>
        <dsp:cNvPr id="0" name=""/>
        <dsp:cNvSpPr/>
      </dsp:nvSpPr>
      <dsp:spPr>
        <a:xfrm>
          <a:off x="1243386" y="585182"/>
          <a:ext cx="324885" cy="620241"/>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7DFE51-AA5A-694B-A8D0-B46C396EF85D}">
      <dsp:nvSpPr>
        <dsp:cNvPr id="0" name=""/>
        <dsp:cNvSpPr/>
      </dsp:nvSpPr>
      <dsp:spPr>
        <a:xfrm>
          <a:off x="1634726" y="541181"/>
          <a:ext cx="753143" cy="7531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C</a:t>
          </a:r>
          <a:endParaRPr lang="zh-CN" altLang="en-US" sz="1200" kern="1200" dirty="0"/>
        </a:p>
      </dsp:txBody>
      <dsp:txXfrm>
        <a:off x="1745021" y="651476"/>
        <a:ext cx="532553" cy="532553"/>
      </dsp:txXfrm>
    </dsp:sp>
    <dsp:sp modelId="{EBBA2353-8C65-DE4B-A0FD-AE8B8BFA82EE}">
      <dsp:nvSpPr>
        <dsp:cNvPr id="0" name=""/>
        <dsp:cNvSpPr/>
      </dsp:nvSpPr>
      <dsp:spPr>
        <a:xfrm>
          <a:off x="1568272" y="1367867"/>
          <a:ext cx="886051" cy="546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D</a:t>
          </a:r>
          <a:endParaRPr lang="zh-CN" altLang="en-US" sz="2400" kern="1200" dirty="0"/>
        </a:p>
      </dsp:txBody>
      <dsp:txXfrm>
        <a:off x="1568272" y="1367867"/>
        <a:ext cx="886051" cy="546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7C304-5AFB-4215-81F2-B1E2004ECEFD}">
      <dsp:nvSpPr>
        <dsp:cNvPr id="0" name=""/>
        <dsp:cNvSpPr/>
      </dsp:nvSpPr>
      <dsp:spPr>
        <a:xfrm>
          <a:off x="5005389" y="951477"/>
          <a:ext cx="4396896" cy="537528"/>
        </a:xfrm>
        <a:custGeom>
          <a:avLst/>
          <a:gdLst/>
          <a:ahLst/>
          <a:cxnLst/>
          <a:rect l="0" t="0" r="0" b="0"/>
          <a:pathLst>
            <a:path>
              <a:moveTo>
                <a:pt x="0" y="0"/>
              </a:moveTo>
              <a:lnTo>
                <a:pt x="0" y="426439"/>
              </a:lnTo>
              <a:lnTo>
                <a:pt x="4396896" y="426439"/>
              </a:lnTo>
              <a:lnTo>
                <a:pt x="4396896" y="53752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2C6755-8CF8-41B4-A82C-48E1CF8F564B}">
      <dsp:nvSpPr>
        <dsp:cNvPr id="0" name=""/>
        <dsp:cNvSpPr/>
      </dsp:nvSpPr>
      <dsp:spPr>
        <a:xfrm>
          <a:off x="5005389" y="951477"/>
          <a:ext cx="2931264" cy="537528"/>
        </a:xfrm>
        <a:custGeom>
          <a:avLst/>
          <a:gdLst/>
          <a:ahLst/>
          <a:cxnLst/>
          <a:rect l="0" t="0" r="0" b="0"/>
          <a:pathLst>
            <a:path>
              <a:moveTo>
                <a:pt x="0" y="0"/>
              </a:moveTo>
              <a:lnTo>
                <a:pt x="0" y="426439"/>
              </a:lnTo>
              <a:lnTo>
                <a:pt x="2931264" y="426439"/>
              </a:lnTo>
              <a:lnTo>
                <a:pt x="2931264" y="53752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A72667-5800-402F-A136-6AC109DE57FB}">
      <dsp:nvSpPr>
        <dsp:cNvPr id="0" name=""/>
        <dsp:cNvSpPr/>
      </dsp:nvSpPr>
      <dsp:spPr>
        <a:xfrm>
          <a:off x="5005389" y="951477"/>
          <a:ext cx="1465632" cy="537528"/>
        </a:xfrm>
        <a:custGeom>
          <a:avLst/>
          <a:gdLst/>
          <a:ahLst/>
          <a:cxnLst/>
          <a:rect l="0" t="0" r="0" b="0"/>
          <a:pathLst>
            <a:path>
              <a:moveTo>
                <a:pt x="0" y="0"/>
              </a:moveTo>
              <a:lnTo>
                <a:pt x="0" y="426439"/>
              </a:lnTo>
              <a:lnTo>
                <a:pt x="1465632" y="426439"/>
              </a:lnTo>
              <a:lnTo>
                <a:pt x="1465632" y="53752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EDB2EB-41C5-4E73-AC4E-F5A7DECA5474}">
      <dsp:nvSpPr>
        <dsp:cNvPr id="0" name=""/>
        <dsp:cNvSpPr/>
      </dsp:nvSpPr>
      <dsp:spPr>
        <a:xfrm>
          <a:off x="4959669" y="951477"/>
          <a:ext cx="91440" cy="537528"/>
        </a:xfrm>
        <a:custGeom>
          <a:avLst/>
          <a:gdLst/>
          <a:ahLst/>
          <a:cxnLst/>
          <a:rect l="0" t="0" r="0" b="0"/>
          <a:pathLst>
            <a:path>
              <a:moveTo>
                <a:pt x="45720" y="0"/>
              </a:moveTo>
              <a:lnTo>
                <a:pt x="45720" y="53752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5555A-6BE8-4571-8B96-D873CB3F03C5}">
      <dsp:nvSpPr>
        <dsp:cNvPr id="0" name=""/>
        <dsp:cNvSpPr/>
      </dsp:nvSpPr>
      <dsp:spPr>
        <a:xfrm>
          <a:off x="3539757" y="951477"/>
          <a:ext cx="1465632" cy="537528"/>
        </a:xfrm>
        <a:custGeom>
          <a:avLst/>
          <a:gdLst/>
          <a:ahLst/>
          <a:cxnLst/>
          <a:rect l="0" t="0" r="0" b="0"/>
          <a:pathLst>
            <a:path>
              <a:moveTo>
                <a:pt x="1465632" y="0"/>
              </a:moveTo>
              <a:lnTo>
                <a:pt x="1465632" y="426439"/>
              </a:lnTo>
              <a:lnTo>
                <a:pt x="0" y="426439"/>
              </a:lnTo>
              <a:lnTo>
                <a:pt x="0" y="53752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4EF646-4795-4068-BC13-A54F4D5561B6}">
      <dsp:nvSpPr>
        <dsp:cNvPr id="0" name=""/>
        <dsp:cNvSpPr/>
      </dsp:nvSpPr>
      <dsp:spPr>
        <a:xfrm>
          <a:off x="2074124" y="951477"/>
          <a:ext cx="2931264" cy="537528"/>
        </a:xfrm>
        <a:custGeom>
          <a:avLst/>
          <a:gdLst/>
          <a:ahLst/>
          <a:cxnLst/>
          <a:rect l="0" t="0" r="0" b="0"/>
          <a:pathLst>
            <a:path>
              <a:moveTo>
                <a:pt x="2931264" y="0"/>
              </a:moveTo>
              <a:lnTo>
                <a:pt x="2931264" y="426439"/>
              </a:lnTo>
              <a:lnTo>
                <a:pt x="0" y="426439"/>
              </a:lnTo>
              <a:lnTo>
                <a:pt x="0" y="53752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A3F725-186C-470A-BDFB-BD267801AB9C}">
      <dsp:nvSpPr>
        <dsp:cNvPr id="0" name=""/>
        <dsp:cNvSpPr/>
      </dsp:nvSpPr>
      <dsp:spPr>
        <a:xfrm>
          <a:off x="608492" y="951477"/>
          <a:ext cx="4396896" cy="537528"/>
        </a:xfrm>
        <a:custGeom>
          <a:avLst/>
          <a:gdLst/>
          <a:ahLst/>
          <a:cxnLst/>
          <a:rect l="0" t="0" r="0" b="0"/>
          <a:pathLst>
            <a:path>
              <a:moveTo>
                <a:pt x="4396896" y="0"/>
              </a:moveTo>
              <a:lnTo>
                <a:pt x="4396896" y="426439"/>
              </a:lnTo>
              <a:lnTo>
                <a:pt x="0" y="426439"/>
              </a:lnTo>
              <a:lnTo>
                <a:pt x="0" y="53752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C17A73-129E-4270-B606-7E6E1A29E5E5}">
      <dsp:nvSpPr>
        <dsp:cNvPr id="0" name=""/>
        <dsp:cNvSpPr/>
      </dsp:nvSpPr>
      <dsp:spPr>
        <a:xfrm>
          <a:off x="3666054" y="190015"/>
          <a:ext cx="2678669" cy="761462"/>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70E268-03D8-4C1C-9EF3-75D591E6B0AD}">
      <dsp:nvSpPr>
        <dsp:cNvPr id="0" name=""/>
        <dsp:cNvSpPr/>
      </dsp:nvSpPr>
      <dsp:spPr>
        <a:xfrm>
          <a:off x="3799293" y="316592"/>
          <a:ext cx="2678669" cy="761462"/>
        </a:xfrm>
        <a:prstGeom prst="roundRect">
          <a:avLst>
            <a:gd name="adj" fmla="val 10000"/>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n-lt"/>
              <a:ea typeface="+mn-ea"/>
              <a:cs typeface="+mn-ea"/>
              <a:sym typeface="+mn-lt"/>
            </a:rPr>
            <a:t>科研支撑平台</a:t>
          </a:r>
        </a:p>
      </dsp:txBody>
      <dsp:txXfrm>
        <a:off x="3821595" y="338894"/>
        <a:ext cx="2634065" cy="716858"/>
      </dsp:txXfrm>
    </dsp:sp>
    <dsp:sp modelId="{3FD0119F-C759-47BF-83B0-0C14537C1C3F}">
      <dsp:nvSpPr>
        <dsp:cNvPr id="0" name=""/>
        <dsp:cNvSpPr/>
      </dsp:nvSpPr>
      <dsp:spPr>
        <a:xfrm>
          <a:off x="8915" y="1489005"/>
          <a:ext cx="1199153" cy="2421603"/>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25C94-09A3-4297-837E-ED82EED0BB27}">
      <dsp:nvSpPr>
        <dsp:cNvPr id="0" name=""/>
        <dsp:cNvSpPr/>
      </dsp:nvSpPr>
      <dsp:spPr>
        <a:xfrm>
          <a:off x="142154" y="1615583"/>
          <a:ext cx="1199153" cy="242160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毫米波国家重点实验室</a:t>
          </a:r>
        </a:p>
      </dsp:txBody>
      <dsp:txXfrm>
        <a:off x="177276" y="1650705"/>
        <a:ext cx="1128909" cy="2351359"/>
      </dsp:txXfrm>
    </dsp:sp>
    <dsp:sp modelId="{935211AC-78D7-4ACF-AB8D-41BD219E4C44}">
      <dsp:nvSpPr>
        <dsp:cNvPr id="0" name=""/>
        <dsp:cNvSpPr/>
      </dsp:nvSpPr>
      <dsp:spPr>
        <a:xfrm>
          <a:off x="1474547" y="1489005"/>
          <a:ext cx="1199153" cy="2421603"/>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FEA270-EEEC-4BC4-BB44-BB1609C5E044}">
      <dsp:nvSpPr>
        <dsp:cNvPr id="0" name=""/>
        <dsp:cNvSpPr/>
      </dsp:nvSpPr>
      <dsp:spPr>
        <a:xfrm>
          <a:off x="1607787" y="1615583"/>
          <a:ext cx="1199153" cy="242160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移动通信国家重点实验室</a:t>
          </a:r>
        </a:p>
      </dsp:txBody>
      <dsp:txXfrm>
        <a:off x="1642909" y="1650705"/>
        <a:ext cx="1128909" cy="2351359"/>
      </dsp:txXfrm>
    </dsp:sp>
    <dsp:sp modelId="{AE2AF43B-1CAB-4D96-987C-75B0C2F93D1C}">
      <dsp:nvSpPr>
        <dsp:cNvPr id="0" name=""/>
        <dsp:cNvSpPr/>
      </dsp:nvSpPr>
      <dsp:spPr>
        <a:xfrm>
          <a:off x="2940180" y="1489005"/>
          <a:ext cx="1199153" cy="2421603"/>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AE4A32-23B7-435E-9D3A-9FE4016CCA0E}">
      <dsp:nvSpPr>
        <dsp:cNvPr id="0" name=""/>
        <dsp:cNvSpPr/>
      </dsp:nvSpPr>
      <dsp:spPr>
        <a:xfrm>
          <a:off x="3073419" y="1615583"/>
          <a:ext cx="1199153" cy="242160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生物电子学国家重点实验室</a:t>
          </a:r>
        </a:p>
      </dsp:txBody>
      <dsp:txXfrm>
        <a:off x="3108541" y="1650705"/>
        <a:ext cx="1128909" cy="2351359"/>
      </dsp:txXfrm>
    </dsp:sp>
    <dsp:sp modelId="{BB027C4B-5B04-4886-B8A3-1D2A3BE113C4}">
      <dsp:nvSpPr>
        <dsp:cNvPr id="0" name=""/>
        <dsp:cNvSpPr/>
      </dsp:nvSpPr>
      <dsp:spPr>
        <a:xfrm>
          <a:off x="4405812" y="1489005"/>
          <a:ext cx="1199153" cy="2421603"/>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2DA261-5C99-4142-B684-967AA38767E2}">
      <dsp:nvSpPr>
        <dsp:cNvPr id="0" name=""/>
        <dsp:cNvSpPr/>
      </dsp:nvSpPr>
      <dsp:spPr>
        <a:xfrm>
          <a:off x="4539051" y="1615583"/>
          <a:ext cx="1199153" cy="242160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计算机网络和信息集成教育部重点实验室</a:t>
          </a:r>
        </a:p>
      </dsp:txBody>
      <dsp:txXfrm>
        <a:off x="4574173" y="1650705"/>
        <a:ext cx="1128909" cy="2351359"/>
      </dsp:txXfrm>
    </dsp:sp>
    <dsp:sp modelId="{34CCA7B0-CD93-4601-9380-F2EC6F0D098C}">
      <dsp:nvSpPr>
        <dsp:cNvPr id="0" name=""/>
        <dsp:cNvSpPr/>
      </dsp:nvSpPr>
      <dsp:spPr>
        <a:xfrm>
          <a:off x="5871444" y="1489005"/>
          <a:ext cx="1199153" cy="2421603"/>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746840-9EFD-46B7-B179-98A58CB4E3A2}">
      <dsp:nvSpPr>
        <dsp:cNvPr id="0" name=""/>
        <dsp:cNvSpPr/>
      </dsp:nvSpPr>
      <dsp:spPr>
        <a:xfrm>
          <a:off x="6004684" y="1615583"/>
          <a:ext cx="1199153" cy="242160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国家专用集成电路系统工程技术研究中心</a:t>
          </a:r>
        </a:p>
      </dsp:txBody>
      <dsp:txXfrm>
        <a:off x="6039806" y="1650705"/>
        <a:ext cx="1128909" cy="2351359"/>
      </dsp:txXfrm>
    </dsp:sp>
    <dsp:sp modelId="{B1B12E0C-4779-47D7-8EB7-F4767E30E906}">
      <dsp:nvSpPr>
        <dsp:cNvPr id="0" name=""/>
        <dsp:cNvSpPr/>
      </dsp:nvSpPr>
      <dsp:spPr>
        <a:xfrm>
          <a:off x="7337077" y="1489005"/>
          <a:ext cx="1199153" cy="2421603"/>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304DD-F5CD-4CF8-B894-E445CC948D2F}">
      <dsp:nvSpPr>
        <dsp:cNvPr id="0" name=""/>
        <dsp:cNvSpPr/>
      </dsp:nvSpPr>
      <dsp:spPr>
        <a:xfrm>
          <a:off x="7470316" y="1615583"/>
          <a:ext cx="1199153" cy="242160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计算机辅助建筑设计（</a:t>
          </a:r>
          <a:r>
            <a:rPr lang="en-US" altLang="en-US" sz="1800" kern="1200" dirty="0">
              <a:latin typeface="+mn-lt"/>
              <a:ea typeface="+mn-ea"/>
              <a:cs typeface="+mn-ea"/>
              <a:sym typeface="+mn-lt"/>
            </a:rPr>
            <a:t>CAAD</a:t>
          </a:r>
          <a:r>
            <a:rPr lang="zh-CN" altLang="en-US" sz="1800" kern="1200" dirty="0">
              <a:latin typeface="+mn-lt"/>
              <a:ea typeface="+mn-ea"/>
              <a:cs typeface="+mn-ea"/>
              <a:sym typeface="+mn-lt"/>
            </a:rPr>
            <a:t>）国家专业实验室</a:t>
          </a:r>
        </a:p>
      </dsp:txBody>
      <dsp:txXfrm>
        <a:off x="7505438" y="1650705"/>
        <a:ext cx="1128909" cy="2351359"/>
      </dsp:txXfrm>
    </dsp:sp>
    <dsp:sp modelId="{22D5AD9C-C475-42A8-A137-5F43CAB8E5C1}">
      <dsp:nvSpPr>
        <dsp:cNvPr id="0" name=""/>
        <dsp:cNvSpPr/>
      </dsp:nvSpPr>
      <dsp:spPr>
        <a:xfrm>
          <a:off x="8802709" y="1489005"/>
          <a:ext cx="1199153" cy="2421603"/>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8AB475-134C-4C99-A12D-271CC9B76FBE}">
      <dsp:nvSpPr>
        <dsp:cNvPr id="0" name=""/>
        <dsp:cNvSpPr/>
      </dsp:nvSpPr>
      <dsp:spPr>
        <a:xfrm>
          <a:off x="8935948" y="1615583"/>
          <a:ext cx="1199153" cy="242160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光传感通信综合网络国家地方联合工程研究中心</a:t>
          </a:r>
        </a:p>
      </dsp:txBody>
      <dsp:txXfrm>
        <a:off x="8971070" y="1650705"/>
        <a:ext cx="1128909" cy="2351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72F24-CB3B-0D40-BDCB-D86E027DAD31}">
      <dsp:nvSpPr>
        <dsp:cNvPr id="0" name=""/>
        <dsp:cNvSpPr/>
      </dsp:nvSpPr>
      <dsp:spPr>
        <a:xfrm>
          <a:off x="226913" y="147441"/>
          <a:ext cx="829231" cy="28798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1755A-0787-074A-AE75-33F4EBC1B46D}">
      <dsp:nvSpPr>
        <dsp:cNvPr id="0" name=""/>
        <dsp:cNvSpPr/>
      </dsp:nvSpPr>
      <dsp:spPr>
        <a:xfrm>
          <a:off x="562463" y="852609"/>
          <a:ext cx="160703" cy="102850"/>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3B7CFE-9FD2-6649-9130-66113E5062F5}">
      <dsp:nvSpPr>
        <dsp:cNvPr id="0" name=""/>
        <dsp:cNvSpPr/>
      </dsp:nvSpPr>
      <dsp:spPr>
        <a:xfrm>
          <a:off x="257125" y="934889"/>
          <a:ext cx="771378" cy="192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222250">
            <a:lnSpc>
              <a:spcPct val="90000"/>
            </a:lnSpc>
            <a:spcBef>
              <a:spcPct val="0"/>
            </a:spcBef>
            <a:spcAft>
              <a:spcPct val="35000"/>
            </a:spcAft>
            <a:buNone/>
          </a:pPr>
          <a:r>
            <a:rPr lang="en-US" altLang="zh-CN" sz="500" kern="1200" dirty="0"/>
            <a:t>D</a:t>
          </a:r>
          <a:endParaRPr lang="zh-CN" altLang="en-US" sz="500" kern="1200" dirty="0"/>
        </a:p>
      </dsp:txBody>
      <dsp:txXfrm>
        <a:off x="257125" y="934889"/>
        <a:ext cx="771378" cy="192844"/>
      </dsp:txXfrm>
    </dsp:sp>
    <dsp:sp modelId="{0F97B0F7-BCF8-754A-BA52-4C404945D1A3}">
      <dsp:nvSpPr>
        <dsp:cNvPr id="0" name=""/>
        <dsp:cNvSpPr/>
      </dsp:nvSpPr>
      <dsp:spPr>
        <a:xfrm>
          <a:off x="528393" y="457663"/>
          <a:ext cx="289266" cy="2892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C</a:t>
          </a:r>
          <a:endParaRPr lang="zh-CN" altLang="en-US" sz="900" kern="1200" dirty="0"/>
        </a:p>
      </dsp:txBody>
      <dsp:txXfrm>
        <a:off x="570755" y="500025"/>
        <a:ext cx="204542" cy="204542"/>
      </dsp:txXfrm>
    </dsp:sp>
    <dsp:sp modelId="{9DF21C7B-BBD7-FB4C-B3FD-8258E5006D21}">
      <dsp:nvSpPr>
        <dsp:cNvPr id="0" name=""/>
        <dsp:cNvSpPr/>
      </dsp:nvSpPr>
      <dsp:spPr>
        <a:xfrm>
          <a:off x="321407" y="240649"/>
          <a:ext cx="289266" cy="2892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B</a:t>
          </a:r>
          <a:endParaRPr lang="zh-CN" altLang="en-US" sz="900" kern="1200" dirty="0"/>
        </a:p>
      </dsp:txBody>
      <dsp:txXfrm>
        <a:off x="363769" y="283011"/>
        <a:ext cx="204542" cy="204542"/>
      </dsp:txXfrm>
    </dsp:sp>
    <dsp:sp modelId="{1BCA7063-92C0-6840-8EC8-26AB5B33D9FF}">
      <dsp:nvSpPr>
        <dsp:cNvPr id="0" name=""/>
        <dsp:cNvSpPr/>
      </dsp:nvSpPr>
      <dsp:spPr>
        <a:xfrm>
          <a:off x="617102" y="170711"/>
          <a:ext cx="289266" cy="2892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A</a:t>
          </a:r>
          <a:endParaRPr lang="zh-CN" altLang="en-US" sz="900" kern="1200" dirty="0"/>
        </a:p>
      </dsp:txBody>
      <dsp:txXfrm>
        <a:off x="659464" y="213073"/>
        <a:ext cx="204542" cy="204542"/>
      </dsp:txXfrm>
    </dsp:sp>
    <dsp:sp modelId="{A406A56A-565D-6C49-ADE6-F327344C727D}">
      <dsp:nvSpPr>
        <dsp:cNvPr id="0" name=""/>
        <dsp:cNvSpPr/>
      </dsp:nvSpPr>
      <dsp:spPr>
        <a:xfrm>
          <a:off x="192844" y="112086"/>
          <a:ext cx="899941" cy="719952"/>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BA5B6-0565-9A43-BE71-495D674C51ED}">
      <dsp:nvSpPr>
        <dsp:cNvPr id="0" name=""/>
        <dsp:cNvSpPr/>
      </dsp:nvSpPr>
      <dsp:spPr>
        <a:xfrm>
          <a:off x="584057" y="476056"/>
          <a:ext cx="581846" cy="581846"/>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A</a:t>
          </a:r>
          <a:endParaRPr lang="zh-CN" altLang="en-US" sz="900" kern="1200" dirty="0"/>
        </a:p>
      </dsp:txBody>
      <dsp:txXfrm>
        <a:off x="701034" y="612351"/>
        <a:ext cx="347892" cy="299081"/>
      </dsp:txXfrm>
    </dsp:sp>
    <dsp:sp modelId="{62507E96-DB46-AC4E-916E-A30EB40651A2}">
      <dsp:nvSpPr>
        <dsp:cNvPr id="0" name=""/>
        <dsp:cNvSpPr/>
      </dsp:nvSpPr>
      <dsp:spPr>
        <a:xfrm>
          <a:off x="245528" y="338528"/>
          <a:ext cx="423161" cy="42316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B</a:t>
          </a:r>
          <a:endParaRPr lang="zh-CN" altLang="en-US" sz="900" kern="1200" dirty="0"/>
        </a:p>
      </dsp:txBody>
      <dsp:txXfrm>
        <a:off x="352060" y="445704"/>
        <a:ext cx="210097" cy="208809"/>
      </dsp:txXfrm>
    </dsp:sp>
    <dsp:sp modelId="{4AF59F2B-DE57-F242-8DD4-D6F2A779CCFE}">
      <dsp:nvSpPr>
        <dsp:cNvPr id="0" name=""/>
        <dsp:cNvSpPr/>
      </dsp:nvSpPr>
      <dsp:spPr>
        <a:xfrm rot="20700000">
          <a:off x="482542" y="46590"/>
          <a:ext cx="414611" cy="41461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C</a:t>
          </a:r>
          <a:endParaRPr lang="zh-CN" altLang="en-US" sz="900" kern="1200" dirty="0"/>
        </a:p>
      </dsp:txBody>
      <dsp:txXfrm rot="-20700000">
        <a:off x="573478" y="137527"/>
        <a:ext cx="232738" cy="232738"/>
      </dsp:txXfrm>
    </dsp:sp>
    <dsp:sp modelId="{15E78BCF-87B5-A245-B1B0-738757757D53}">
      <dsp:nvSpPr>
        <dsp:cNvPr id="0" name=""/>
        <dsp:cNvSpPr/>
      </dsp:nvSpPr>
      <dsp:spPr>
        <a:xfrm>
          <a:off x="511403" y="402623"/>
          <a:ext cx="744763" cy="744763"/>
        </a:xfrm>
        <a:prstGeom prst="circularArrow">
          <a:avLst>
            <a:gd name="adj1" fmla="val 4687"/>
            <a:gd name="adj2" fmla="val 299029"/>
            <a:gd name="adj3" fmla="val 2306804"/>
            <a:gd name="adj4" fmla="val 1642526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A96446-BC7A-EE42-A06F-9F5EE8B9A855}">
      <dsp:nvSpPr>
        <dsp:cNvPr id="0" name=""/>
        <dsp:cNvSpPr/>
      </dsp:nvSpPr>
      <dsp:spPr>
        <a:xfrm>
          <a:off x="170587" y="258359"/>
          <a:ext cx="541117" cy="541117"/>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8CE8C-FEFF-6C4B-ABD2-01FF45BBF59F}">
      <dsp:nvSpPr>
        <dsp:cNvPr id="0" name=""/>
        <dsp:cNvSpPr/>
      </dsp:nvSpPr>
      <dsp:spPr>
        <a:xfrm>
          <a:off x="386638" y="-30764"/>
          <a:ext cx="583433" cy="583433"/>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74FDD-A74A-7940-BB4C-55B06BB219AB}">
      <dsp:nvSpPr>
        <dsp:cNvPr id="0" name=""/>
        <dsp:cNvSpPr/>
      </dsp:nvSpPr>
      <dsp:spPr>
        <a:xfrm>
          <a:off x="111039" y="681522"/>
          <a:ext cx="565308" cy="565308"/>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FFACE7-B3E5-9C46-A0B2-6684823F2EFA}">
      <dsp:nvSpPr>
        <dsp:cNvPr id="0" name=""/>
        <dsp:cNvSpPr/>
      </dsp:nvSpPr>
      <dsp:spPr>
        <a:xfrm rot="17700000">
          <a:off x="310228" y="220680"/>
          <a:ext cx="702741" cy="33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en-US" altLang="zh-CN" sz="1600" kern="1200" dirty="0"/>
            <a:t>A</a:t>
          </a:r>
          <a:endParaRPr lang="zh-CN" altLang="en-US" sz="1600" kern="1200" dirty="0"/>
        </a:p>
      </dsp:txBody>
      <dsp:txXfrm>
        <a:off x="310228" y="220680"/>
        <a:ext cx="702741" cy="338667"/>
      </dsp:txXfrm>
    </dsp:sp>
    <dsp:sp modelId="{B5BFEAA2-53C4-5048-83E3-3451F7623FA7}">
      <dsp:nvSpPr>
        <dsp:cNvPr id="0" name=""/>
        <dsp:cNvSpPr/>
      </dsp:nvSpPr>
      <dsp:spPr>
        <a:xfrm>
          <a:off x="718929" y="817460"/>
          <a:ext cx="293431" cy="2934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C7788B-0483-B44F-B2C1-5B5B5EB0478C}">
      <dsp:nvSpPr>
        <dsp:cNvPr id="0" name=""/>
        <dsp:cNvSpPr/>
      </dsp:nvSpPr>
      <dsp:spPr>
        <a:xfrm rot="17700000">
          <a:off x="371400" y="1225870"/>
          <a:ext cx="607904" cy="293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a:lnSpc>
              <a:spcPct val="90000"/>
            </a:lnSpc>
            <a:spcBef>
              <a:spcPct val="0"/>
            </a:spcBef>
            <a:spcAft>
              <a:spcPct val="35000"/>
            </a:spcAft>
            <a:buNone/>
          </a:pPr>
          <a:r>
            <a:rPr lang="en-US" altLang="zh-CN" sz="1400" kern="1200" dirty="0"/>
            <a:t>B</a:t>
          </a:r>
          <a:endParaRPr lang="zh-CN" altLang="en-US" sz="1400" kern="1200" dirty="0"/>
        </a:p>
      </dsp:txBody>
      <dsp:txXfrm>
        <a:off x="371400" y="1225870"/>
        <a:ext cx="607904" cy="293108"/>
      </dsp:txXfrm>
    </dsp:sp>
    <dsp:sp modelId="{49FFD4C0-70CA-E548-973F-F27FD4E1BEB1}">
      <dsp:nvSpPr>
        <dsp:cNvPr id="0" name=""/>
        <dsp:cNvSpPr/>
      </dsp:nvSpPr>
      <dsp:spPr>
        <a:xfrm rot="17700000">
          <a:off x="751984" y="409373"/>
          <a:ext cx="607904" cy="293108"/>
        </a:xfrm>
        <a:prstGeom prst="rect">
          <a:avLst/>
        </a:prstGeom>
        <a:noFill/>
        <a:ln>
          <a:noFill/>
        </a:ln>
        <a:effectLst/>
      </dsp:spPr>
      <dsp:style>
        <a:lnRef idx="0">
          <a:scrgbClr r="0" g="0" b="0"/>
        </a:lnRef>
        <a:fillRef idx="0">
          <a:scrgbClr r="0" g="0" b="0"/>
        </a:fillRef>
        <a:effectRef idx="0">
          <a:scrgbClr r="0" g="0" b="0"/>
        </a:effectRef>
        <a:fontRef idx="minor"/>
      </dsp:style>
    </dsp:sp>
    <dsp:sp modelId="{A920CFA9-09B9-AB40-8770-6F34BFE2AC6E}">
      <dsp:nvSpPr>
        <dsp:cNvPr id="0" name=""/>
        <dsp:cNvSpPr/>
      </dsp:nvSpPr>
      <dsp:spPr>
        <a:xfrm>
          <a:off x="1054896" y="817460"/>
          <a:ext cx="293431" cy="2934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CC08A7-30D5-D344-905A-56E00160506C}">
      <dsp:nvSpPr>
        <dsp:cNvPr id="0" name=""/>
        <dsp:cNvSpPr/>
      </dsp:nvSpPr>
      <dsp:spPr>
        <a:xfrm rot="17700000">
          <a:off x="707367" y="1225870"/>
          <a:ext cx="607904" cy="293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a:lnSpc>
              <a:spcPct val="90000"/>
            </a:lnSpc>
            <a:spcBef>
              <a:spcPct val="0"/>
            </a:spcBef>
            <a:spcAft>
              <a:spcPct val="35000"/>
            </a:spcAft>
            <a:buNone/>
          </a:pPr>
          <a:r>
            <a:rPr lang="en-US" altLang="zh-CN" sz="1400" kern="1200" dirty="0"/>
            <a:t>C</a:t>
          </a:r>
          <a:endParaRPr lang="zh-CN" altLang="en-US" sz="1400" kern="1200" dirty="0"/>
        </a:p>
      </dsp:txBody>
      <dsp:txXfrm>
        <a:off x="707367" y="1225870"/>
        <a:ext cx="607904" cy="293108"/>
      </dsp:txXfrm>
    </dsp:sp>
    <dsp:sp modelId="{8703532D-4789-E24B-9183-63AC02577D10}">
      <dsp:nvSpPr>
        <dsp:cNvPr id="0" name=""/>
        <dsp:cNvSpPr/>
      </dsp:nvSpPr>
      <dsp:spPr>
        <a:xfrm rot="17700000">
          <a:off x="1087951" y="409373"/>
          <a:ext cx="607904" cy="293108"/>
        </a:xfrm>
        <a:prstGeom prst="rect">
          <a:avLst/>
        </a:prstGeom>
        <a:noFill/>
        <a:ln>
          <a:noFill/>
        </a:ln>
        <a:effectLst/>
      </dsp:spPr>
      <dsp:style>
        <a:lnRef idx="0">
          <a:scrgbClr r="0" g="0" b="0"/>
        </a:lnRef>
        <a:fillRef idx="0">
          <a:scrgbClr r="0" g="0" b="0"/>
        </a:fillRef>
        <a:effectRef idx="0">
          <a:scrgbClr r="0" g="0" b="0"/>
        </a:effectRef>
        <a:fontRef idx="minor"/>
      </dsp:style>
    </dsp:sp>
    <dsp:sp modelId="{6DAEDDCC-23D0-2843-B3A9-9C65AA88F5CD}">
      <dsp:nvSpPr>
        <dsp:cNvPr id="0" name=""/>
        <dsp:cNvSpPr/>
      </dsp:nvSpPr>
      <dsp:spPr>
        <a:xfrm>
          <a:off x="1390908" y="681522"/>
          <a:ext cx="565308" cy="565308"/>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F58CE2-90B5-9240-A8CE-6E8021F702D4}">
      <dsp:nvSpPr>
        <dsp:cNvPr id="0" name=""/>
        <dsp:cNvSpPr/>
      </dsp:nvSpPr>
      <dsp:spPr>
        <a:xfrm rot="17700000">
          <a:off x="1590097" y="220680"/>
          <a:ext cx="702741" cy="33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en-US" altLang="zh-CN" sz="1600" kern="1200" dirty="0"/>
            <a:t>D</a:t>
          </a:r>
          <a:endParaRPr lang="zh-CN" altLang="en-US" sz="1600" kern="1200" dirty="0"/>
        </a:p>
      </dsp:txBody>
      <dsp:txXfrm>
        <a:off x="1590097" y="220680"/>
        <a:ext cx="702741" cy="338667"/>
      </dsp:txXfrm>
    </dsp:sp>
    <dsp:sp modelId="{AE4590BD-650A-BC44-8069-7C1107A3C6B7}">
      <dsp:nvSpPr>
        <dsp:cNvPr id="0" name=""/>
        <dsp:cNvSpPr/>
      </dsp:nvSpPr>
      <dsp:spPr>
        <a:xfrm>
          <a:off x="1998798" y="817460"/>
          <a:ext cx="293431" cy="2934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379A7-7698-2F4F-BDA3-5F3D6D5E4FB8}">
      <dsp:nvSpPr>
        <dsp:cNvPr id="0" name=""/>
        <dsp:cNvSpPr/>
      </dsp:nvSpPr>
      <dsp:spPr>
        <a:xfrm rot="17700000">
          <a:off x="1651269" y="1225870"/>
          <a:ext cx="607904" cy="293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a:lnSpc>
              <a:spcPct val="90000"/>
            </a:lnSpc>
            <a:spcBef>
              <a:spcPct val="0"/>
            </a:spcBef>
            <a:spcAft>
              <a:spcPct val="35000"/>
            </a:spcAft>
            <a:buNone/>
          </a:pPr>
          <a:r>
            <a:rPr lang="en-US" altLang="zh-CN" sz="1400" kern="1200" dirty="0"/>
            <a:t>E</a:t>
          </a:r>
          <a:endParaRPr lang="zh-CN" altLang="en-US" sz="1400" kern="1200" dirty="0"/>
        </a:p>
      </dsp:txBody>
      <dsp:txXfrm>
        <a:off x="1651269" y="1225870"/>
        <a:ext cx="607904" cy="293108"/>
      </dsp:txXfrm>
    </dsp:sp>
    <dsp:sp modelId="{DC337444-CCCC-324D-9F5A-602A5F255811}">
      <dsp:nvSpPr>
        <dsp:cNvPr id="0" name=""/>
        <dsp:cNvSpPr/>
      </dsp:nvSpPr>
      <dsp:spPr>
        <a:xfrm rot="17700000">
          <a:off x="2031853" y="409373"/>
          <a:ext cx="607904" cy="293108"/>
        </a:xfrm>
        <a:prstGeom prst="rect">
          <a:avLst/>
        </a:prstGeom>
        <a:noFill/>
        <a:ln>
          <a:noFill/>
        </a:ln>
        <a:effectLst/>
      </dsp:spPr>
      <dsp:style>
        <a:lnRef idx="0">
          <a:scrgbClr r="0" g="0" b="0"/>
        </a:lnRef>
        <a:fillRef idx="0">
          <a:scrgbClr r="0" g="0" b="0"/>
        </a:fillRef>
        <a:effectRef idx="0">
          <a:scrgbClr r="0" g="0" b="0"/>
        </a:effectRef>
        <a:fontRef idx="minor"/>
      </dsp:style>
    </dsp:sp>
    <dsp:sp modelId="{417ED353-8399-A44D-B665-C351AD4C553F}">
      <dsp:nvSpPr>
        <dsp:cNvPr id="0" name=""/>
        <dsp:cNvSpPr/>
      </dsp:nvSpPr>
      <dsp:spPr>
        <a:xfrm>
          <a:off x="2334765" y="817460"/>
          <a:ext cx="293431" cy="2934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44527-1A27-0D4D-A8F5-DB820E96E508}">
      <dsp:nvSpPr>
        <dsp:cNvPr id="0" name=""/>
        <dsp:cNvSpPr/>
      </dsp:nvSpPr>
      <dsp:spPr>
        <a:xfrm rot="17700000">
          <a:off x="1987236" y="1225870"/>
          <a:ext cx="607904" cy="293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a:lnSpc>
              <a:spcPct val="90000"/>
            </a:lnSpc>
            <a:spcBef>
              <a:spcPct val="0"/>
            </a:spcBef>
            <a:spcAft>
              <a:spcPct val="35000"/>
            </a:spcAft>
            <a:buNone/>
          </a:pPr>
          <a:r>
            <a:rPr lang="en-US" altLang="zh-CN" sz="1400" kern="1200" dirty="0"/>
            <a:t>F</a:t>
          </a:r>
          <a:endParaRPr lang="zh-CN" altLang="en-US" sz="1400" kern="1200" dirty="0"/>
        </a:p>
      </dsp:txBody>
      <dsp:txXfrm>
        <a:off x="1987236" y="1225870"/>
        <a:ext cx="607904" cy="293108"/>
      </dsp:txXfrm>
    </dsp:sp>
    <dsp:sp modelId="{ACC51740-0031-2F4E-924D-86F84A67FCA0}">
      <dsp:nvSpPr>
        <dsp:cNvPr id="0" name=""/>
        <dsp:cNvSpPr/>
      </dsp:nvSpPr>
      <dsp:spPr>
        <a:xfrm rot="17700000">
          <a:off x="2367820" y="409373"/>
          <a:ext cx="607904" cy="29310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F4D2-142B-9C47-90B5-325414C08A48}">
      <dsp:nvSpPr>
        <dsp:cNvPr id="0" name=""/>
        <dsp:cNvSpPr/>
      </dsp:nvSpPr>
      <dsp:spPr>
        <a:xfrm>
          <a:off x="491626" y="0"/>
          <a:ext cx="1607361" cy="1004601"/>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3DEE11-6288-1E4D-A6F3-342A7E42E8E9}">
      <dsp:nvSpPr>
        <dsp:cNvPr id="0" name=""/>
        <dsp:cNvSpPr/>
      </dsp:nvSpPr>
      <dsp:spPr>
        <a:xfrm>
          <a:off x="695761" y="693375"/>
          <a:ext cx="41791" cy="417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9FF915-EA60-B744-99BC-F869900A80D8}">
      <dsp:nvSpPr>
        <dsp:cNvPr id="0" name=""/>
        <dsp:cNvSpPr/>
      </dsp:nvSpPr>
      <dsp:spPr>
        <a:xfrm>
          <a:off x="716656" y="714271"/>
          <a:ext cx="374515" cy="290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44" tIns="0" rIns="0" bIns="0" numCol="1" spcCol="1270" anchor="t" anchorCtr="0">
          <a:noAutofit/>
        </a:bodyPr>
        <a:lstStyle/>
        <a:p>
          <a:pPr marL="0" lvl="0" indent="0" algn="l" defTabSz="622300">
            <a:lnSpc>
              <a:spcPct val="90000"/>
            </a:lnSpc>
            <a:spcBef>
              <a:spcPct val="0"/>
            </a:spcBef>
            <a:spcAft>
              <a:spcPct val="35000"/>
            </a:spcAft>
            <a:buNone/>
          </a:pPr>
          <a:r>
            <a:rPr lang="en-US" altLang="zh-CN" sz="1400" kern="1200" dirty="0"/>
            <a:t>A</a:t>
          </a:r>
          <a:endParaRPr lang="zh-CN" altLang="en-US" sz="1400" kern="1200" dirty="0"/>
        </a:p>
      </dsp:txBody>
      <dsp:txXfrm>
        <a:off x="716656" y="714271"/>
        <a:ext cx="374515" cy="290329"/>
      </dsp:txXfrm>
    </dsp:sp>
    <dsp:sp modelId="{2FB16CE2-96FC-A04E-9AD2-D764E1064393}">
      <dsp:nvSpPr>
        <dsp:cNvPr id="0" name=""/>
        <dsp:cNvSpPr/>
      </dsp:nvSpPr>
      <dsp:spPr>
        <a:xfrm>
          <a:off x="1064650" y="420325"/>
          <a:ext cx="75545" cy="755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B33D1-AF98-A141-A243-7574B6533B9F}">
      <dsp:nvSpPr>
        <dsp:cNvPr id="0" name=""/>
        <dsp:cNvSpPr/>
      </dsp:nvSpPr>
      <dsp:spPr>
        <a:xfrm>
          <a:off x="1102423" y="458098"/>
          <a:ext cx="385766" cy="546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30" tIns="0" rIns="0" bIns="0" numCol="1" spcCol="1270" anchor="t" anchorCtr="0">
          <a:noAutofit/>
        </a:bodyPr>
        <a:lstStyle/>
        <a:p>
          <a:pPr marL="0" lvl="0" indent="0" algn="l" defTabSz="622300">
            <a:lnSpc>
              <a:spcPct val="90000"/>
            </a:lnSpc>
            <a:spcBef>
              <a:spcPct val="0"/>
            </a:spcBef>
            <a:spcAft>
              <a:spcPct val="35000"/>
            </a:spcAft>
            <a:buNone/>
          </a:pPr>
          <a:r>
            <a:rPr lang="en-US" altLang="zh-CN" sz="1400" kern="1200" dirty="0"/>
            <a:t>B</a:t>
          </a:r>
          <a:endParaRPr lang="zh-CN" altLang="en-US" sz="1400" kern="1200" dirty="0"/>
        </a:p>
      </dsp:txBody>
      <dsp:txXfrm>
        <a:off x="1102423" y="458098"/>
        <a:ext cx="385766" cy="546502"/>
      </dsp:txXfrm>
    </dsp:sp>
    <dsp:sp modelId="{479B8AC9-9DEF-AB49-93A8-AFB064085773}">
      <dsp:nvSpPr>
        <dsp:cNvPr id="0" name=""/>
        <dsp:cNvSpPr/>
      </dsp:nvSpPr>
      <dsp:spPr>
        <a:xfrm>
          <a:off x="1508282" y="254164"/>
          <a:ext cx="104478" cy="1044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3C2ABF-2AFC-1F4C-BCA2-538C89C79E1E}">
      <dsp:nvSpPr>
        <dsp:cNvPr id="0" name=""/>
        <dsp:cNvSpPr/>
      </dsp:nvSpPr>
      <dsp:spPr>
        <a:xfrm>
          <a:off x="1560521" y="306403"/>
          <a:ext cx="385766" cy="698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0" rIns="0" bIns="0" numCol="1" spcCol="1270" anchor="t" anchorCtr="0">
          <a:noAutofit/>
        </a:bodyPr>
        <a:lstStyle/>
        <a:p>
          <a:pPr marL="0" lvl="0" indent="0" algn="l" defTabSz="622300">
            <a:lnSpc>
              <a:spcPct val="90000"/>
            </a:lnSpc>
            <a:spcBef>
              <a:spcPct val="0"/>
            </a:spcBef>
            <a:spcAft>
              <a:spcPct val="35000"/>
            </a:spcAft>
            <a:buNone/>
          </a:pPr>
          <a:r>
            <a:rPr lang="en-US" altLang="zh-CN" sz="1400" kern="1200" dirty="0"/>
            <a:t>C</a:t>
          </a:r>
          <a:endParaRPr lang="zh-CN" altLang="en-US" sz="1400" kern="1200" dirty="0"/>
        </a:p>
      </dsp:txBody>
      <dsp:txXfrm>
        <a:off x="1560521" y="306403"/>
        <a:ext cx="385766" cy="6981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00DAC-136F-9E4D-A1AA-ACEFB949E74F}">
      <dsp:nvSpPr>
        <dsp:cNvPr id="0" name=""/>
        <dsp:cNvSpPr/>
      </dsp:nvSpPr>
      <dsp:spPr>
        <a:xfrm>
          <a:off x="812077" y="113485"/>
          <a:ext cx="316656" cy="31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B</a:t>
          </a:r>
          <a:endParaRPr lang="zh-CN" altLang="en-US" sz="1300" kern="1200" dirty="0"/>
        </a:p>
      </dsp:txBody>
      <dsp:txXfrm>
        <a:off x="812077" y="113485"/>
        <a:ext cx="316656" cy="316656"/>
      </dsp:txXfrm>
    </dsp:sp>
    <dsp:sp modelId="{65EED201-B066-5F42-A824-B830CD0CB8B7}">
      <dsp:nvSpPr>
        <dsp:cNvPr id="0" name=""/>
        <dsp:cNvSpPr/>
      </dsp:nvSpPr>
      <dsp:spPr>
        <a:xfrm>
          <a:off x="66093" y="104193"/>
          <a:ext cx="1188613" cy="1188613"/>
        </a:xfrm>
        <a:prstGeom prst="circularArrow">
          <a:avLst>
            <a:gd name="adj1" fmla="val 5195"/>
            <a:gd name="adj2" fmla="val 335535"/>
            <a:gd name="adj3" fmla="val 21294783"/>
            <a:gd name="adj4" fmla="val 19764888"/>
            <a:gd name="adj5" fmla="val 606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52C440-15A1-DB41-BF72-3CD314DF75FC}">
      <dsp:nvSpPr>
        <dsp:cNvPr id="0" name=""/>
        <dsp:cNvSpPr/>
      </dsp:nvSpPr>
      <dsp:spPr>
        <a:xfrm>
          <a:off x="1003671" y="703151"/>
          <a:ext cx="316656" cy="31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C</a:t>
          </a:r>
          <a:endParaRPr lang="zh-CN" altLang="en-US" sz="1300" kern="1200" dirty="0"/>
        </a:p>
      </dsp:txBody>
      <dsp:txXfrm>
        <a:off x="1003671" y="703151"/>
        <a:ext cx="316656" cy="316656"/>
      </dsp:txXfrm>
    </dsp:sp>
    <dsp:sp modelId="{43F554B7-9D50-BA41-9A03-DEC95A92793C}">
      <dsp:nvSpPr>
        <dsp:cNvPr id="0" name=""/>
        <dsp:cNvSpPr/>
      </dsp:nvSpPr>
      <dsp:spPr>
        <a:xfrm>
          <a:off x="66093" y="104193"/>
          <a:ext cx="1188613" cy="1188613"/>
        </a:xfrm>
        <a:prstGeom prst="circularArrow">
          <a:avLst>
            <a:gd name="adj1" fmla="val 5195"/>
            <a:gd name="adj2" fmla="val 335535"/>
            <a:gd name="adj3" fmla="val 4016296"/>
            <a:gd name="adj4" fmla="val 2251966"/>
            <a:gd name="adj5" fmla="val 606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343501-4AED-5745-9E7D-F08A183044F1}">
      <dsp:nvSpPr>
        <dsp:cNvPr id="0" name=""/>
        <dsp:cNvSpPr/>
      </dsp:nvSpPr>
      <dsp:spPr>
        <a:xfrm>
          <a:off x="502071" y="1067584"/>
          <a:ext cx="316656" cy="31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D</a:t>
          </a:r>
          <a:endParaRPr lang="zh-CN" altLang="en-US" sz="1300" kern="1200" dirty="0"/>
        </a:p>
      </dsp:txBody>
      <dsp:txXfrm>
        <a:off x="502071" y="1067584"/>
        <a:ext cx="316656" cy="316656"/>
      </dsp:txXfrm>
    </dsp:sp>
    <dsp:sp modelId="{C5158C7B-AB6B-764B-8428-46EE2B1544EE}">
      <dsp:nvSpPr>
        <dsp:cNvPr id="0" name=""/>
        <dsp:cNvSpPr/>
      </dsp:nvSpPr>
      <dsp:spPr>
        <a:xfrm>
          <a:off x="66093" y="104193"/>
          <a:ext cx="1188613" cy="1188613"/>
        </a:xfrm>
        <a:prstGeom prst="circularArrow">
          <a:avLst>
            <a:gd name="adj1" fmla="val 5195"/>
            <a:gd name="adj2" fmla="val 335535"/>
            <a:gd name="adj3" fmla="val 8212500"/>
            <a:gd name="adj4" fmla="val 6448170"/>
            <a:gd name="adj5" fmla="val 606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1F89D-1C4D-7445-8CD0-FBD3E29F5563}">
      <dsp:nvSpPr>
        <dsp:cNvPr id="0" name=""/>
        <dsp:cNvSpPr/>
      </dsp:nvSpPr>
      <dsp:spPr>
        <a:xfrm>
          <a:off x="472" y="703151"/>
          <a:ext cx="316656" cy="31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E</a:t>
          </a:r>
          <a:endParaRPr lang="zh-CN" altLang="en-US" sz="1300" kern="1200" dirty="0"/>
        </a:p>
      </dsp:txBody>
      <dsp:txXfrm>
        <a:off x="472" y="703151"/>
        <a:ext cx="316656" cy="316656"/>
      </dsp:txXfrm>
    </dsp:sp>
    <dsp:sp modelId="{CBBBD2EF-9537-A040-A28E-D44EA355B30D}">
      <dsp:nvSpPr>
        <dsp:cNvPr id="0" name=""/>
        <dsp:cNvSpPr/>
      </dsp:nvSpPr>
      <dsp:spPr>
        <a:xfrm>
          <a:off x="66093" y="104193"/>
          <a:ext cx="1188613" cy="1188613"/>
        </a:xfrm>
        <a:prstGeom prst="circularArrow">
          <a:avLst>
            <a:gd name="adj1" fmla="val 5195"/>
            <a:gd name="adj2" fmla="val 335535"/>
            <a:gd name="adj3" fmla="val 12299577"/>
            <a:gd name="adj4" fmla="val 10769682"/>
            <a:gd name="adj5" fmla="val 606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6A3F6E-F7EE-FB43-8DC5-420843952936}">
      <dsp:nvSpPr>
        <dsp:cNvPr id="0" name=""/>
        <dsp:cNvSpPr/>
      </dsp:nvSpPr>
      <dsp:spPr>
        <a:xfrm>
          <a:off x="192066" y="113485"/>
          <a:ext cx="316656" cy="31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A</a:t>
          </a:r>
          <a:endParaRPr lang="zh-CN" altLang="en-US" sz="1300" kern="1200" dirty="0"/>
        </a:p>
      </dsp:txBody>
      <dsp:txXfrm>
        <a:off x="192066" y="113485"/>
        <a:ext cx="316656" cy="316656"/>
      </dsp:txXfrm>
    </dsp:sp>
    <dsp:sp modelId="{426A417F-78F1-834B-9BED-0469933F36B2}">
      <dsp:nvSpPr>
        <dsp:cNvPr id="0" name=""/>
        <dsp:cNvSpPr/>
      </dsp:nvSpPr>
      <dsp:spPr>
        <a:xfrm>
          <a:off x="66093" y="104193"/>
          <a:ext cx="1188613" cy="1188613"/>
        </a:xfrm>
        <a:prstGeom prst="circularArrow">
          <a:avLst>
            <a:gd name="adj1" fmla="val 5195"/>
            <a:gd name="adj2" fmla="val 335535"/>
            <a:gd name="adj3" fmla="val 16867279"/>
            <a:gd name="adj4" fmla="val 15197186"/>
            <a:gd name="adj5" fmla="val 606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C82E7-3990-A74B-B37D-8E7262603FD8}">
      <dsp:nvSpPr>
        <dsp:cNvPr id="0" name=""/>
        <dsp:cNvSpPr/>
      </dsp:nvSpPr>
      <dsp:spPr>
        <a:xfrm>
          <a:off x="290980" y="92360"/>
          <a:ext cx="503565" cy="503641"/>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3E93FC-3124-0E4B-A346-E7D4059BBEBC}">
      <dsp:nvSpPr>
        <dsp:cNvPr id="0" name=""/>
        <dsp:cNvSpPr/>
      </dsp:nvSpPr>
      <dsp:spPr>
        <a:xfrm>
          <a:off x="402284" y="274190"/>
          <a:ext cx="279821" cy="13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zh-CN" sz="600" kern="1200" dirty="0"/>
            <a:t>A</a:t>
          </a:r>
          <a:endParaRPr lang="zh-CN" altLang="en-US" sz="600" kern="1200" dirty="0"/>
        </a:p>
      </dsp:txBody>
      <dsp:txXfrm>
        <a:off x="402284" y="274190"/>
        <a:ext cx="279821" cy="139877"/>
      </dsp:txXfrm>
    </dsp:sp>
    <dsp:sp modelId="{300094D8-769D-E34F-8D22-257E2AFAA3F2}">
      <dsp:nvSpPr>
        <dsp:cNvPr id="0" name=""/>
        <dsp:cNvSpPr/>
      </dsp:nvSpPr>
      <dsp:spPr>
        <a:xfrm>
          <a:off x="151116" y="381740"/>
          <a:ext cx="503565" cy="50364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70897-D7CE-B340-9179-1675B8FF9338}">
      <dsp:nvSpPr>
        <dsp:cNvPr id="0" name=""/>
        <dsp:cNvSpPr/>
      </dsp:nvSpPr>
      <dsp:spPr>
        <a:xfrm>
          <a:off x="262988" y="565244"/>
          <a:ext cx="279821" cy="13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zh-CN" sz="600" kern="1200" dirty="0"/>
            <a:t>B</a:t>
          </a:r>
          <a:endParaRPr lang="zh-CN" altLang="en-US" sz="600" kern="1200" dirty="0"/>
        </a:p>
      </dsp:txBody>
      <dsp:txXfrm>
        <a:off x="262988" y="565244"/>
        <a:ext cx="279821" cy="139877"/>
      </dsp:txXfrm>
    </dsp:sp>
    <dsp:sp modelId="{1B1E6536-D049-9F4D-A32C-F8EAA23538F2}">
      <dsp:nvSpPr>
        <dsp:cNvPr id="0" name=""/>
        <dsp:cNvSpPr/>
      </dsp:nvSpPr>
      <dsp:spPr>
        <a:xfrm>
          <a:off x="326820" y="705749"/>
          <a:ext cx="432640" cy="432813"/>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92FA4-F670-0D46-B904-4174F1745F98}">
      <dsp:nvSpPr>
        <dsp:cNvPr id="0" name=""/>
        <dsp:cNvSpPr/>
      </dsp:nvSpPr>
      <dsp:spPr>
        <a:xfrm>
          <a:off x="402946" y="856716"/>
          <a:ext cx="279821" cy="13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zh-CN" sz="600" kern="1200" dirty="0"/>
            <a:t>C</a:t>
          </a:r>
          <a:endParaRPr lang="zh-CN" altLang="en-US" sz="600" kern="1200" dirty="0"/>
        </a:p>
      </dsp:txBody>
      <dsp:txXfrm>
        <a:off x="402946" y="856716"/>
        <a:ext cx="279821" cy="1398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37940-68BF-D948-9D21-DFE1C28B1FCB}">
      <dsp:nvSpPr>
        <dsp:cNvPr id="0" name=""/>
        <dsp:cNvSpPr/>
      </dsp:nvSpPr>
      <dsp:spPr>
        <a:xfrm>
          <a:off x="1458393" y="0"/>
          <a:ext cx="528775" cy="11018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altLang="zh-CN" sz="900" kern="1200" dirty="0"/>
            <a:t>C</a:t>
          </a:r>
          <a:endParaRPr lang="zh-CN" altLang="en-US" sz="900" kern="1200" dirty="0"/>
        </a:p>
      </dsp:txBody>
      <dsp:txXfrm>
        <a:off x="1458393" y="0"/>
        <a:ext cx="528775" cy="330565"/>
      </dsp:txXfrm>
    </dsp:sp>
    <dsp:sp modelId="{8C54F8DE-7154-4C4B-9D8B-3980A00F31CB}">
      <dsp:nvSpPr>
        <dsp:cNvPr id="0" name=""/>
        <dsp:cNvSpPr/>
      </dsp:nvSpPr>
      <dsp:spPr>
        <a:xfrm>
          <a:off x="841489" y="0"/>
          <a:ext cx="528775" cy="11018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altLang="zh-CN" sz="900" kern="1200" dirty="0"/>
            <a:t>B</a:t>
          </a:r>
          <a:endParaRPr lang="zh-CN" altLang="en-US" sz="900" kern="1200" dirty="0"/>
        </a:p>
      </dsp:txBody>
      <dsp:txXfrm>
        <a:off x="841489" y="0"/>
        <a:ext cx="528775" cy="330565"/>
      </dsp:txXfrm>
    </dsp:sp>
    <dsp:sp modelId="{F6B7DF10-1C8B-D04A-9693-0F0E708B7811}">
      <dsp:nvSpPr>
        <dsp:cNvPr id="0" name=""/>
        <dsp:cNvSpPr/>
      </dsp:nvSpPr>
      <dsp:spPr>
        <a:xfrm>
          <a:off x="224585" y="0"/>
          <a:ext cx="528775" cy="11018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altLang="zh-CN" sz="900" kern="1200" dirty="0"/>
            <a:t>A</a:t>
          </a:r>
          <a:endParaRPr lang="zh-CN" altLang="en-US" sz="900" kern="1200" dirty="0"/>
        </a:p>
      </dsp:txBody>
      <dsp:txXfrm>
        <a:off x="224585" y="0"/>
        <a:ext cx="528775" cy="330565"/>
      </dsp:txXfrm>
    </dsp:sp>
    <dsp:sp modelId="{7AFF31DE-9DB3-4E48-8495-A2D5CF31B189}">
      <dsp:nvSpPr>
        <dsp:cNvPr id="0" name=""/>
        <dsp:cNvSpPr/>
      </dsp:nvSpPr>
      <dsp:spPr>
        <a:xfrm>
          <a:off x="268649" y="647368"/>
          <a:ext cx="440645" cy="220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A1</a:t>
          </a:r>
          <a:endParaRPr lang="zh-CN" altLang="en-US" sz="900" kern="1200" dirty="0"/>
        </a:p>
      </dsp:txBody>
      <dsp:txXfrm>
        <a:off x="275102" y="653821"/>
        <a:ext cx="427739" cy="207416"/>
      </dsp:txXfrm>
    </dsp:sp>
    <dsp:sp modelId="{85FF7856-4190-8040-A3C4-F0F482FDAE66}">
      <dsp:nvSpPr>
        <dsp:cNvPr id="0" name=""/>
        <dsp:cNvSpPr/>
      </dsp:nvSpPr>
      <dsp:spPr>
        <a:xfrm rot="18770822">
          <a:off x="667831" y="644519"/>
          <a:ext cx="259186" cy="35991"/>
        </a:xfrm>
        <a:custGeom>
          <a:avLst/>
          <a:gdLst/>
          <a:ahLst/>
          <a:cxnLst/>
          <a:rect l="0" t="0" r="0" b="0"/>
          <a:pathLst>
            <a:path>
              <a:moveTo>
                <a:pt x="0" y="17995"/>
              </a:moveTo>
              <a:lnTo>
                <a:pt x="259186"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90945" y="656035"/>
        <a:ext cx="12959" cy="12959"/>
      </dsp:txXfrm>
    </dsp:sp>
    <dsp:sp modelId="{9780F80E-1CA0-4845-A41F-0DB92C63AABD}">
      <dsp:nvSpPr>
        <dsp:cNvPr id="0" name=""/>
        <dsp:cNvSpPr/>
      </dsp:nvSpPr>
      <dsp:spPr>
        <a:xfrm>
          <a:off x="885554" y="457339"/>
          <a:ext cx="440645" cy="220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B1</a:t>
          </a:r>
          <a:endParaRPr lang="zh-CN" altLang="en-US" sz="900" kern="1200" dirty="0"/>
        </a:p>
      </dsp:txBody>
      <dsp:txXfrm>
        <a:off x="892007" y="463792"/>
        <a:ext cx="427739" cy="207416"/>
      </dsp:txXfrm>
    </dsp:sp>
    <dsp:sp modelId="{455A2ECF-AD99-5C4C-80EE-D69ADAD157C7}">
      <dsp:nvSpPr>
        <dsp:cNvPr id="0" name=""/>
        <dsp:cNvSpPr/>
      </dsp:nvSpPr>
      <dsp:spPr>
        <a:xfrm rot="19457599">
          <a:off x="1305797" y="486162"/>
          <a:ext cx="217062" cy="35991"/>
        </a:xfrm>
        <a:custGeom>
          <a:avLst/>
          <a:gdLst/>
          <a:ahLst/>
          <a:cxnLst/>
          <a:rect l="0" t="0" r="0" b="0"/>
          <a:pathLst>
            <a:path>
              <a:moveTo>
                <a:pt x="0" y="17995"/>
              </a:moveTo>
              <a:lnTo>
                <a:pt x="217062"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408902" y="498731"/>
        <a:ext cx="10853" cy="10853"/>
      </dsp:txXfrm>
    </dsp:sp>
    <dsp:sp modelId="{CE0B0343-67CD-684F-99BE-60B25E63DE32}">
      <dsp:nvSpPr>
        <dsp:cNvPr id="0" name=""/>
        <dsp:cNvSpPr/>
      </dsp:nvSpPr>
      <dsp:spPr>
        <a:xfrm>
          <a:off x="1502458" y="330653"/>
          <a:ext cx="440645" cy="220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C1</a:t>
          </a:r>
          <a:endParaRPr lang="zh-CN" altLang="en-US" sz="900" kern="1200" dirty="0"/>
        </a:p>
      </dsp:txBody>
      <dsp:txXfrm>
        <a:off x="1508911" y="337106"/>
        <a:ext cx="427739" cy="207416"/>
      </dsp:txXfrm>
    </dsp:sp>
    <dsp:sp modelId="{B85A925F-55A6-984B-8CDA-EFD78EAF3DC4}">
      <dsp:nvSpPr>
        <dsp:cNvPr id="0" name=""/>
        <dsp:cNvSpPr/>
      </dsp:nvSpPr>
      <dsp:spPr>
        <a:xfrm rot="2142401">
          <a:off x="1305797" y="612848"/>
          <a:ext cx="217062" cy="35991"/>
        </a:xfrm>
        <a:custGeom>
          <a:avLst/>
          <a:gdLst/>
          <a:ahLst/>
          <a:cxnLst/>
          <a:rect l="0" t="0" r="0" b="0"/>
          <a:pathLst>
            <a:path>
              <a:moveTo>
                <a:pt x="0" y="17995"/>
              </a:moveTo>
              <a:lnTo>
                <a:pt x="217062"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408902" y="625417"/>
        <a:ext cx="10853" cy="10853"/>
      </dsp:txXfrm>
    </dsp:sp>
    <dsp:sp modelId="{4F833560-3FC4-5946-B988-2BCF682A26A6}">
      <dsp:nvSpPr>
        <dsp:cNvPr id="0" name=""/>
        <dsp:cNvSpPr/>
      </dsp:nvSpPr>
      <dsp:spPr>
        <a:xfrm>
          <a:off x="1502458" y="584025"/>
          <a:ext cx="440645" cy="220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C2</a:t>
          </a:r>
          <a:endParaRPr lang="zh-CN" altLang="en-US" sz="900" kern="1200" dirty="0"/>
        </a:p>
      </dsp:txBody>
      <dsp:txXfrm>
        <a:off x="1508911" y="590478"/>
        <a:ext cx="427739" cy="207416"/>
      </dsp:txXfrm>
    </dsp:sp>
    <dsp:sp modelId="{34620E83-A4B1-8346-846F-AEA0039C4099}">
      <dsp:nvSpPr>
        <dsp:cNvPr id="0" name=""/>
        <dsp:cNvSpPr/>
      </dsp:nvSpPr>
      <dsp:spPr>
        <a:xfrm rot="2829178">
          <a:off x="667831" y="834548"/>
          <a:ext cx="259186" cy="35991"/>
        </a:xfrm>
        <a:custGeom>
          <a:avLst/>
          <a:gdLst/>
          <a:ahLst/>
          <a:cxnLst/>
          <a:rect l="0" t="0" r="0" b="0"/>
          <a:pathLst>
            <a:path>
              <a:moveTo>
                <a:pt x="0" y="17995"/>
              </a:moveTo>
              <a:lnTo>
                <a:pt x="259186"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90945" y="846064"/>
        <a:ext cx="12959" cy="12959"/>
      </dsp:txXfrm>
    </dsp:sp>
    <dsp:sp modelId="{6623696A-2A02-9F48-84C0-148317AB9B35}">
      <dsp:nvSpPr>
        <dsp:cNvPr id="0" name=""/>
        <dsp:cNvSpPr/>
      </dsp:nvSpPr>
      <dsp:spPr>
        <a:xfrm>
          <a:off x="885554" y="837396"/>
          <a:ext cx="440645" cy="220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B2</a:t>
          </a:r>
          <a:endParaRPr lang="zh-CN" altLang="en-US" sz="900" kern="1200" dirty="0"/>
        </a:p>
      </dsp:txBody>
      <dsp:txXfrm>
        <a:off x="892007" y="843849"/>
        <a:ext cx="427739" cy="207416"/>
      </dsp:txXfrm>
    </dsp:sp>
    <dsp:sp modelId="{86162731-DD1C-1842-B50A-42644ABC3CC0}">
      <dsp:nvSpPr>
        <dsp:cNvPr id="0" name=""/>
        <dsp:cNvSpPr/>
      </dsp:nvSpPr>
      <dsp:spPr>
        <a:xfrm>
          <a:off x="1326199" y="929562"/>
          <a:ext cx="176258" cy="35991"/>
        </a:xfrm>
        <a:custGeom>
          <a:avLst/>
          <a:gdLst/>
          <a:ahLst/>
          <a:cxnLst/>
          <a:rect l="0" t="0" r="0" b="0"/>
          <a:pathLst>
            <a:path>
              <a:moveTo>
                <a:pt x="0" y="17995"/>
              </a:moveTo>
              <a:lnTo>
                <a:pt x="176258"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409922" y="943151"/>
        <a:ext cx="8812" cy="8812"/>
      </dsp:txXfrm>
    </dsp:sp>
    <dsp:sp modelId="{DCEE2F57-8C74-E84C-B837-68D9DC000EE3}">
      <dsp:nvSpPr>
        <dsp:cNvPr id="0" name=""/>
        <dsp:cNvSpPr/>
      </dsp:nvSpPr>
      <dsp:spPr>
        <a:xfrm>
          <a:off x="1502458" y="837396"/>
          <a:ext cx="440645" cy="220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C3</a:t>
          </a:r>
          <a:endParaRPr lang="zh-CN" altLang="en-US" sz="900" kern="1200" dirty="0"/>
        </a:p>
      </dsp:txBody>
      <dsp:txXfrm>
        <a:off x="1508911" y="843849"/>
        <a:ext cx="427739" cy="20741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1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8C176BC-2537-496C-92BE-280C92B96E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232F750-D334-4736-B10E-0035158269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01325C-51CE-41A1-8630-1A52C13085BB}" type="datetimeFigureOut">
              <a:rPr lang="zh-CN" altLang="en-US" smtClean="0"/>
              <a:t>2021/12/4</a:t>
            </a:fld>
            <a:endParaRPr lang="zh-CN" altLang="en-US"/>
          </a:p>
        </p:txBody>
      </p:sp>
      <p:sp>
        <p:nvSpPr>
          <p:cNvPr id="4" name="页脚占位符 3">
            <a:extLst>
              <a:ext uri="{FF2B5EF4-FFF2-40B4-BE49-F238E27FC236}">
                <a16:creationId xmlns:a16="http://schemas.microsoft.com/office/drawing/2014/main" id="{329A2961-3AD5-4B21-AA67-7500903979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89F27F7-0D80-46EC-B423-14DAAD04B5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E3C29-C726-4695-AB77-50247DBF3DA6}" type="slidenum">
              <a:rPr lang="zh-CN" altLang="en-US" smtClean="0"/>
              <a:t>‹#›</a:t>
            </a:fld>
            <a:endParaRPr lang="zh-CN" altLang="en-US"/>
          </a:p>
        </p:txBody>
      </p:sp>
    </p:spTree>
    <p:extLst>
      <p:ext uri="{BB962C8B-B14F-4D97-AF65-F5344CB8AC3E}">
        <p14:creationId xmlns:p14="http://schemas.microsoft.com/office/powerpoint/2010/main" val="2260240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B8505-E7BC-4327-812D-12C5E82484FC}" type="datetimeFigureOut">
              <a:rPr lang="zh-CN" altLang="en-US" smtClean="0"/>
              <a:t>2021/12/4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B729-817F-448C-AF52-5327A9569471}" type="slidenum">
              <a:rPr lang="zh-CN" altLang="en-US" smtClean="0"/>
              <a:t>‹#›</a:t>
            </a:fld>
            <a:endParaRPr lang="zh-CN" altLang="en-US"/>
          </a:p>
        </p:txBody>
      </p:sp>
    </p:spTree>
    <p:extLst>
      <p:ext uri="{BB962C8B-B14F-4D97-AF65-F5344CB8AC3E}">
        <p14:creationId xmlns:p14="http://schemas.microsoft.com/office/powerpoint/2010/main" val="31726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officeplus.cn/p/51/102751.shtml" TargetMode="External"/><Relationship Id="rId7" Type="http://schemas.openxmlformats.org/officeDocument/2006/relationships/hyperlink" Target="https://zhuanlan.zhihu.com/p/335298500"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weibo.com/p/1005052284144087/photos?type=photo" TargetMode="External"/><Relationship Id="rId5" Type="http://schemas.openxmlformats.org/officeDocument/2006/relationships/hyperlink" Target="https://www.seu.edu.cn/bsxtwxw/main.htm" TargetMode="External"/><Relationship Id="rId4" Type="http://schemas.openxmlformats.org/officeDocument/2006/relationships/hyperlink" Target="https://mp.weixin.qq.com/mp/profile_ext?action=home&amp;__biz=MzA4MzM3Mzc3Ng==&amp;scene=124#wechat_redirec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en-US" dirty="0">
                <a:cs typeface="+mn-ea"/>
                <a:sym typeface="+mn-lt"/>
              </a:rPr>
              <a:t>本模板基于“</a:t>
            </a:r>
            <a:r>
              <a:rPr lang="zh-CN" altLang="en-US" dirty="0">
                <a:hlinkClick r:id="rId3"/>
              </a:rPr>
              <a:t>中国科学院大学</a:t>
            </a:r>
            <a:r>
              <a:rPr lang="en-US" altLang="zh-CN" dirty="0">
                <a:hlinkClick r:id="rId3"/>
              </a:rPr>
              <a:t>-</a:t>
            </a:r>
            <a:r>
              <a:rPr lang="zh-CN" altLang="en-US" dirty="0">
                <a:hlinkClick r:id="rId3"/>
              </a:rPr>
              <a:t>路人丁</a:t>
            </a:r>
            <a:r>
              <a:rPr lang="en-US" altLang="zh-CN" dirty="0">
                <a:hlinkClick r:id="rId3"/>
              </a:rPr>
              <a:t>-PPT</a:t>
            </a:r>
            <a:r>
              <a:rPr lang="zh-CN" altLang="en-US" dirty="0">
                <a:hlinkClick r:id="rId3"/>
              </a:rPr>
              <a:t>模板</a:t>
            </a:r>
            <a:r>
              <a:rPr lang="zh-CN" altLang="en-US" dirty="0"/>
              <a:t>”魔改而成，著作权归该作者所有。</a:t>
            </a:r>
            <a:endParaRPr lang="en-US" altLang="zh-CN" dirty="0"/>
          </a:p>
          <a:p>
            <a:pPr marL="285750" indent="-285750">
              <a:lnSpc>
                <a:spcPct val="150000"/>
              </a:lnSpc>
              <a:buFont typeface="Arial" panose="020B0604020202020204" pitchFamily="34" charset="0"/>
              <a:buChar char="•"/>
            </a:pPr>
            <a:r>
              <a:rPr lang="zh-CN" altLang="en-US" dirty="0"/>
              <a:t>本模板中使用的东南大学校徽、校标文字组合、校训文字等素材来自于微信公众号“</a:t>
            </a:r>
            <a:r>
              <a:rPr lang="zh-CN" altLang="en-US" dirty="0">
                <a:hlinkClick r:id="rId4"/>
              </a:rPr>
              <a:t>金木屋</a:t>
            </a:r>
            <a:r>
              <a:rPr lang="zh-CN" altLang="en-US" dirty="0"/>
              <a:t>”。</a:t>
            </a:r>
            <a:endParaRPr lang="en-US" altLang="zh-CN" dirty="0"/>
          </a:p>
          <a:p>
            <a:pPr marL="285750" indent="-285750">
              <a:lnSpc>
                <a:spcPct val="150000"/>
              </a:lnSpc>
              <a:buFont typeface="Arial" panose="020B0604020202020204" pitchFamily="34" charset="0"/>
              <a:buChar char="•"/>
            </a:pPr>
            <a:r>
              <a:rPr lang="zh-CN" altLang="en-US" dirty="0"/>
              <a:t>本模板的视觉设计参考了“</a:t>
            </a:r>
            <a:r>
              <a:rPr lang="zh-CN" altLang="en-US" dirty="0">
                <a:hlinkClick r:id="rId5"/>
              </a:rPr>
              <a:t>东南大学视觉识别系统</a:t>
            </a:r>
            <a:r>
              <a:rPr lang="zh-CN" altLang="en-US" dirty="0"/>
              <a:t>”。</a:t>
            </a:r>
            <a:endParaRPr lang="en-US" altLang="zh-CN" dirty="0"/>
          </a:p>
          <a:p>
            <a:pPr marL="285750" indent="-285750">
              <a:lnSpc>
                <a:spcPct val="150000"/>
              </a:lnSpc>
              <a:buFont typeface="Arial" panose="020B0604020202020204" pitchFamily="34" charset="0"/>
              <a:buChar char="•"/>
            </a:pPr>
            <a:r>
              <a:rPr lang="zh-CN" altLang="en-US" dirty="0"/>
              <a:t>人物介绍页头像素材来自 </a:t>
            </a:r>
            <a:r>
              <a:rPr lang="zh-CN" altLang="en-US" dirty="0">
                <a:hlinkClick r:id="rId6"/>
              </a:rPr>
              <a:t>小肥柴</a:t>
            </a:r>
            <a:r>
              <a:rPr lang="zh-CN" altLang="en-US" dirty="0"/>
              <a:t>。</a:t>
            </a:r>
            <a:endParaRPr lang="en-US" altLang="zh-CN" dirty="0"/>
          </a:p>
          <a:p>
            <a:pPr marL="285750" indent="-285750">
              <a:lnSpc>
                <a:spcPct val="150000"/>
              </a:lnSpc>
              <a:buFont typeface="Arial" panose="020B0604020202020204" pitchFamily="34" charset="0"/>
              <a:buChar char="•"/>
            </a:pPr>
            <a:endParaRPr lang="en-US" altLang="zh-CN" sz="800" dirty="0"/>
          </a:p>
          <a:p>
            <a:pPr marL="285750" indent="-285750">
              <a:lnSpc>
                <a:spcPct val="150000"/>
              </a:lnSpc>
              <a:buFont typeface="Arial" panose="020B0604020202020204" pitchFamily="34" charset="0"/>
              <a:buChar char="•"/>
            </a:pPr>
            <a:r>
              <a:rPr lang="zh-CN" altLang="en-US" dirty="0"/>
              <a:t>本模板力求简洁，布局合理，主次分明。以学术风为设计理念，适用于学术报告与论文答辩等相关应用场景。模板未使用任何动画效果。</a:t>
            </a:r>
            <a:endParaRPr lang="en-US" altLang="zh-CN" dirty="0"/>
          </a:p>
          <a:p>
            <a:pPr marL="285750" indent="-285750">
              <a:lnSpc>
                <a:spcPct val="150000"/>
              </a:lnSpc>
              <a:buFont typeface="Arial" panose="020B0604020202020204" pitchFamily="34" charset="0"/>
              <a:buChar char="•"/>
            </a:pPr>
            <a:r>
              <a:rPr lang="zh-CN" altLang="en-US" dirty="0"/>
              <a:t>您仅可以以个人非商业用途使用本</a:t>
            </a:r>
            <a:r>
              <a:rPr lang="en-US" altLang="zh-CN" dirty="0"/>
              <a:t>PPT</a:t>
            </a:r>
            <a:r>
              <a:rPr lang="zh-CN" altLang="en-US" dirty="0"/>
              <a:t>模板，不可将信息内容的全部或部分用以出售，或以出租、出借、转让、分销、发布等其他任何方式供其他人使用。</a:t>
            </a:r>
            <a:endParaRPr lang="en-US" altLang="zh-CN" dirty="0"/>
          </a:p>
          <a:p>
            <a:pPr marL="285750" indent="-285750">
              <a:lnSpc>
                <a:spcPct val="150000"/>
              </a:lnSpc>
              <a:buFont typeface="Arial" panose="020B0604020202020204" pitchFamily="34" charset="0"/>
              <a:buChar char="•"/>
            </a:pPr>
            <a:endParaRPr lang="en-US" altLang="zh-CN" sz="800" dirty="0"/>
          </a:p>
          <a:p>
            <a:pPr marL="285750" indent="-285750">
              <a:lnSpc>
                <a:spcPct val="150000"/>
              </a:lnSpc>
              <a:buFont typeface="Arial" panose="020B0604020202020204" pitchFamily="34" charset="0"/>
              <a:buChar char="•"/>
            </a:pPr>
            <a:r>
              <a:rPr lang="zh-CN" altLang="en-US" dirty="0"/>
              <a:t>欢迎 </a:t>
            </a:r>
            <a:r>
              <a:rPr lang="zh-CN" altLang="en-US" dirty="0">
                <a:hlinkClick r:id="rId7"/>
              </a:rPr>
              <a:t>持续关注东南大学止于至善学术风</a:t>
            </a:r>
            <a:r>
              <a:rPr lang="en-US" altLang="zh-CN" dirty="0">
                <a:hlinkClick r:id="rId7"/>
              </a:rPr>
              <a:t> PPT </a:t>
            </a:r>
            <a:r>
              <a:rPr lang="zh-CN" altLang="en-US" dirty="0">
                <a:hlinkClick r:id="rId7"/>
              </a:rPr>
              <a:t>模板</a:t>
            </a:r>
            <a:r>
              <a:rPr lang="zh-CN" altLang="en-US" dirty="0"/>
              <a:t> （</a:t>
            </a:r>
            <a:r>
              <a:rPr lang="en-US" altLang="zh-CN" sz="1200" b="0" i="0" kern="1200" dirty="0">
                <a:solidFill>
                  <a:schemeClr val="tx1"/>
                </a:solidFill>
                <a:effectLst/>
                <a:latin typeface="+mn-lt"/>
                <a:ea typeface="+mn-ea"/>
                <a:cs typeface="+mn-cs"/>
              </a:rPr>
              <a:t>https://</a:t>
            </a:r>
            <a:r>
              <a:rPr lang="en-US" altLang="zh-CN" sz="1200" b="0" i="0" kern="1200" dirty="0" err="1">
                <a:solidFill>
                  <a:schemeClr val="tx1"/>
                </a:solidFill>
                <a:effectLst/>
                <a:latin typeface="+mn-lt"/>
                <a:ea typeface="+mn-ea"/>
                <a:cs typeface="+mn-cs"/>
              </a:rPr>
              <a:t>zhuanlan.zhihu.com</a:t>
            </a:r>
            <a:r>
              <a:rPr lang="en-US" altLang="zh-CN" sz="1200" b="0" i="0" kern="1200" dirty="0">
                <a:solidFill>
                  <a:schemeClr val="tx1"/>
                </a:solidFill>
                <a:effectLst/>
                <a:latin typeface="+mn-lt"/>
                <a:ea typeface="+mn-ea"/>
                <a:cs typeface="+mn-cs"/>
              </a:rPr>
              <a:t>/p/335298500</a:t>
            </a:r>
            <a:r>
              <a:rPr lang="zh-CN" altLang="en-US" dirty="0"/>
              <a:t>）后续的功能优化及多语言更新版本。</a:t>
            </a:r>
            <a:endParaRPr lang="en-US" altLang="zh-CN" dirty="0"/>
          </a:p>
          <a:p>
            <a:pPr marL="285750" indent="-285750">
              <a:lnSpc>
                <a:spcPct val="150000"/>
              </a:lnSpc>
              <a:buFont typeface="Arial" panose="020B0604020202020204" pitchFamily="34" charset="0"/>
              <a:buChar char="•"/>
            </a:pPr>
            <a:r>
              <a:rPr lang="zh-CN" altLang="en-US" dirty="0"/>
              <a:t>最后，祝汇报顺利，马到成功！</a:t>
            </a:r>
            <a:endParaRPr lang="en-US" altLang="zh-CN" dirty="0"/>
          </a:p>
          <a:p>
            <a:pPr marL="285750" indent="-285750">
              <a:lnSpc>
                <a:spcPct val="150000"/>
              </a:lnSpc>
              <a:buFont typeface="Arial" panose="020B0604020202020204" pitchFamily="34" charset="0"/>
              <a:buChar char="•"/>
            </a:pPr>
            <a:endParaRPr lang="en-US" altLang="zh-CN" dirty="0"/>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latin typeface="+mn-ea"/>
                <a:cs typeface="Arial" panose="020B0604020202020204" pitchFamily="34" charset="0"/>
              </a:rPr>
              <a:t>Version:</a:t>
            </a:r>
            <a:r>
              <a:rPr kumimoji="1" lang="zh-CN" altLang="en-US" dirty="0">
                <a:latin typeface="+mn-ea"/>
                <a:cs typeface="Arial" panose="020B0604020202020204" pitchFamily="34" charset="0"/>
              </a:rPr>
              <a:t> </a:t>
            </a:r>
            <a:r>
              <a:rPr kumimoji="1" lang="en-US" altLang="zh-CN" dirty="0">
                <a:latin typeface="+mn-ea"/>
                <a:cs typeface="Arial" panose="020B0604020202020204" pitchFamily="34" charset="0"/>
              </a:rPr>
              <a:t>(2021) v1.5-cn.</a:t>
            </a:r>
            <a:endParaRPr kumimoji="1" lang="zh-CN" altLang="en-US" dirty="0">
              <a:latin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6371B729-817F-448C-AF52-5327A9569471}" type="slidenum">
              <a:rPr lang="zh-CN" altLang="en-US" smtClean="0"/>
              <a:t>1</a:t>
            </a:fld>
            <a:endParaRPr lang="zh-CN" altLang="en-US"/>
          </a:p>
        </p:txBody>
      </p:sp>
    </p:spTree>
    <p:extLst>
      <p:ext uri="{BB962C8B-B14F-4D97-AF65-F5344CB8AC3E}">
        <p14:creationId xmlns:p14="http://schemas.microsoft.com/office/powerpoint/2010/main" val="325409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26</a:t>
            </a:fld>
            <a:endParaRPr lang="zh-CN" altLang="en-US"/>
          </a:p>
        </p:txBody>
      </p:sp>
    </p:spTree>
    <p:extLst>
      <p:ext uri="{BB962C8B-B14F-4D97-AF65-F5344CB8AC3E}">
        <p14:creationId xmlns:p14="http://schemas.microsoft.com/office/powerpoint/2010/main" val="103292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28</a:t>
            </a:fld>
            <a:endParaRPr lang="zh-CN" altLang="en-US"/>
          </a:p>
        </p:txBody>
      </p:sp>
    </p:spTree>
    <p:extLst>
      <p:ext uri="{BB962C8B-B14F-4D97-AF65-F5344CB8AC3E}">
        <p14:creationId xmlns:p14="http://schemas.microsoft.com/office/powerpoint/2010/main" val="2103841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29</a:t>
            </a:fld>
            <a:endParaRPr lang="zh-CN" altLang="en-US"/>
          </a:p>
        </p:txBody>
      </p:sp>
    </p:spTree>
    <p:extLst>
      <p:ext uri="{BB962C8B-B14F-4D97-AF65-F5344CB8AC3E}">
        <p14:creationId xmlns:p14="http://schemas.microsoft.com/office/powerpoint/2010/main" val="2877813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30</a:t>
            </a:fld>
            <a:endParaRPr lang="zh-CN" altLang="en-US"/>
          </a:p>
        </p:txBody>
      </p:sp>
    </p:spTree>
    <p:extLst>
      <p:ext uri="{BB962C8B-B14F-4D97-AF65-F5344CB8AC3E}">
        <p14:creationId xmlns:p14="http://schemas.microsoft.com/office/powerpoint/2010/main" val="1992166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33</a:t>
            </a:fld>
            <a:endParaRPr lang="zh-CN" altLang="en-US"/>
          </a:p>
        </p:txBody>
      </p:sp>
    </p:spTree>
    <p:extLst>
      <p:ext uri="{BB962C8B-B14F-4D97-AF65-F5344CB8AC3E}">
        <p14:creationId xmlns:p14="http://schemas.microsoft.com/office/powerpoint/2010/main" val="4206372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34</a:t>
            </a:fld>
            <a:endParaRPr lang="zh-CN" altLang="en-US"/>
          </a:p>
        </p:txBody>
      </p:sp>
    </p:spTree>
    <p:extLst>
      <p:ext uri="{BB962C8B-B14F-4D97-AF65-F5344CB8AC3E}">
        <p14:creationId xmlns:p14="http://schemas.microsoft.com/office/powerpoint/2010/main" val="14831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35</a:t>
            </a:fld>
            <a:endParaRPr lang="zh-CN" altLang="en-US"/>
          </a:p>
        </p:txBody>
      </p:sp>
    </p:spTree>
    <p:extLst>
      <p:ext uri="{BB962C8B-B14F-4D97-AF65-F5344CB8AC3E}">
        <p14:creationId xmlns:p14="http://schemas.microsoft.com/office/powerpoint/2010/main" val="73678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37</a:t>
            </a:fld>
            <a:endParaRPr lang="zh-CN" altLang="en-US"/>
          </a:p>
        </p:txBody>
      </p:sp>
    </p:spTree>
    <p:extLst>
      <p:ext uri="{BB962C8B-B14F-4D97-AF65-F5344CB8AC3E}">
        <p14:creationId xmlns:p14="http://schemas.microsoft.com/office/powerpoint/2010/main" val="1152953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38</a:t>
            </a:fld>
            <a:endParaRPr lang="zh-CN" altLang="en-US"/>
          </a:p>
        </p:txBody>
      </p:sp>
    </p:spTree>
    <p:extLst>
      <p:ext uri="{BB962C8B-B14F-4D97-AF65-F5344CB8AC3E}">
        <p14:creationId xmlns:p14="http://schemas.microsoft.com/office/powerpoint/2010/main" val="3357327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39</a:t>
            </a:fld>
            <a:endParaRPr lang="zh-CN" altLang="en-US"/>
          </a:p>
        </p:txBody>
      </p:sp>
    </p:spTree>
    <p:extLst>
      <p:ext uri="{BB962C8B-B14F-4D97-AF65-F5344CB8AC3E}">
        <p14:creationId xmlns:p14="http://schemas.microsoft.com/office/powerpoint/2010/main" val="468797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框改斜线</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2</a:t>
            </a:fld>
            <a:endParaRPr lang="zh-CN" altLang="en-US"/>
          </a:p>
        </p:txBody>
      </p:sp>
    </p:spTree>
    <p:extLst>
      <p:ext uri="{BB962C8B-B14F-4D97-AF65-F5344CB8AC3E}">
        <p14:creationId xmlns:p14="http://schemas.microsoft.com/office/powerpoint/2010/main" val="3918782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40</a:t>
            </a:fld>
            <a:endParaRPr lang="zh-CN" altLang="en-US"/>
          </a:p>
        </p:txBody>
      </p:sp>
    </p:spTree>
    <p:extLst>
      <p:ext uri="{BB962C8B-B14F-4D97-AF65-F5344CB8AC3E}">
        <p14:creationId xmlns:p14="http://schemas.microsoft.com/office/powerpoint/2010/main" val="3424837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42</a:t>
            </a:fld>
            <a:endParaRPr lang="zh-CN" altLang="en-US"/>
          </a:p>
        </p:txBody>
      </p:sp>
    </p:spTree>
    <p:extLst>
      <p:ext uri="{BB962C8B-B14F-4D97-AF65-F5344CB8AC3E}">
        <p14:creationId xmlns:p14="http://schemas.microsoft.com/office/powerpoint/2010/main" val="1921065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SUH52Y</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44</a:t>
            </a:fld>
            <a:endParaRPr lang="zh-CN" altLang="en-US"/>
          </a:p>
        </p:txBody>
      </p:sp>
    </p:spTree>
    <p:extLst>
      <p:ext uri="{BB962C8B-B14F-4D97-AF65-F5344CB8AC3E}">
        <p14:creationId xmlns:p14="http://schemas.microsoft.com/office/powerpoint/2010/main" val="2176602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55</a:t>
            </a:fld>
            <a:endParaRPr lang="zh-CN" altLang="en-US"/>
          </a:p>
        </p:txBody>
      </p:sp>
    </p:spTree>
    <p:extLst>
      <p:ext uri="{BB962C8B-B14F-4D97-AF65-F5344CB8AC3E}">
        <p14:creationId xmlns:p14="http://schemas.microsoft.com/office/powerpoint/2010/main" val="61843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61</a:t>
            </a:fld>
            <a:endParaRPr lang="zh-CN" altLang="en-US"/>
          </a:p>
        </p:txBody>
      </p:sp>
    </p:spTree>
    <p:extLst>
      <p:ext uri="{BB962C8B-B14F-4D97-AF65-F5344CB8AC3E}">
        <p14:creationId xmlns:p14="http://schemas.microsoft.com/office/powerpoint/2010/main" val="1596047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62</a:t>
            </a:fld>
            <a:endParaRPr lang="zh-CN" altLang="en-US"/>
          </a:p>
        </p:txBody>
      </p:sp>
    </p:spTree>
    <p:extLst>
      <p:ext uri="{BB962C8B-B14F-4D97-AF65-F5344CB8AC3E}">
        <p14:creationId xmlns:p14="http://schemas.microsoft.com/office/powerpoint/2010/main" val="3941939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67</a:t>
            </a:fld>
            <a:endParaRPr lang="zh-CN" altLang="en-US"/>
          </a:p>
        </p:txBody>
      </p:sp>
    </p:spTree>
    <p:extLst>
      <p:ext uri="{BB962C8B-B14F-4D97-AF65-F5344CB8AC3E}">
        <p14:creationId xmlns:p14="http://schemas.microsoft.com/office/powerpoint/2010/main" val="3454706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a:t>
            </a:fld>
            <a:endParaRPr lang="zh-CN" altLang="en-US"/>
          </a:p>
        </p:txBody>
      </p:sp>
    </p:spTree>
    <p:extLst>
      <p:ext uri="{BB962C8B-B14F-4D97-AF65-F5344CB8AC3E}">
        <p14:creationId xmlns:p14="http://schemas.microsoft.com/office/powerpoint/2010/main" val="328206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12</a:t>
            </a:fld>
            <a:endParaRPr lang="zh-CN" altLang="en-US"/>
          </a:p>
        </p:txBody>
      </p:sp>
    </p:spTree>
    <p:extLst>
      <p:ext uri="{BB962C8B-B14F-4D97-AF65-F5344CB8AC3E}">
        <p14:creationId xmlns:p14="http://schemas.microsoft.com/office/powerpoint/2010/main" val="199801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16</a:t>
            </a:fld>
            <a:endParaRPr lang="zh-CN" altLang="en-US"/>
          </a:p>
        </p:txBody>
      </p:sp>
    </p:spTree>
    <p:extLst>
      <p:ext uri="{BB962C8B-B14F-4D97-AF65-F5344CB8AC3E}">
        <p14:creationId xmlns:p14="http://schemas.microsoft.com/office/powerpoint/2010/main" val="264867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17</a:t>
            </a:fld>
            <a:endParaRPr lang="zh-CN" altLang="en-US"/>
          </a:p>
        </p:txBody>
      </p:sp>
    </p:spTree>
    <p:extLst>
      <p:ext uri="{BB962C8B-B14F-4D97-AF65-F5344CB8AC3E}">
        <p14:creationId xmlns:p14="http://schemas.microsoft.com/office/powerpoint/2010/main" val="212640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图标修改</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20</a:t>
            </a:fld>
            <a:endParaRPr lang="zh-CN" altLang="en-US"/>
          </a:p>
        </p:txBody>
      </p:sp>
    </p:spTree>
    <p:extLst>
      <p:ext uri="{BB962C8B-B14F-4D97-AF65-F5344CB8AC3E}">
        <p14:creationId xmlns:p14="http://schemas.microsoft.com/office/powerpoint/2010/main" val="1399724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21</a:t>
            </a:fld>
            <a:endParaRPr lang="zh-CN" altLang="en-US"/>
          </a:p>
        </p:txBody>
      </p:sp>
    </p:spTree>
    <p:extLst>
      <p:ext uri="{BB962C8B-B14F-4D97-AF65-F5344CB8AC3E}">
        <p14:creationId xmlns:p14="http://schemas.microsoft.com/office/powerpoint/2010/main" val="93711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25</a:t>
            </a:fld>
            <a:endParaRPr lang="zh-CN" altLang="en-US"/>
          </a:p>
        </p:txBody>
      </p:sp>
    </p:spTree>
    <p:extLst>
      <p:ext uri="{BB962C8B-B14F-4D97-AF65-F5344CB8AC3E}">
        <p14:creationId xmlns:p14="http://schemas.microsoft.com/office/powerpoint/2010/main" val="691904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1">
    <p:bg>
      <p:bgPr>
        <a:solidFill>
          <a:schemeClr val="bg1"/>
        </a:solidFill>
        <a:effectLst/>
      </p:bgPr>
    </p:bg>
    <p:spTree>
      <p:nvGrpSpPr>
        <p:cNvPr id="1" name=""/>
        <p:cNvGrpSpPr/>
        <p:nvPr/>
      </p:nvGrpSpPr>
      <p:grpSpPr>
        <a:xfrm>
          <a:off x="0" y="0"/>
          <a:ext cx="0" cy="0"/>
          <a:chOff x="0" y="0"/>
          <a:chExt cx="0" cy="0"/>
        </a:xfrm>
      </p:grpSpPr>
      <p:sp>
        <p:nvSpPr>
          <p:cNvPr id="47" name="箭头: 五边形 46">
            <a:extLst>
              <a:ext uri="{FF2B5EF4-FFF2-40B4-BE49-F238E27FC236}">
                <a16:creationId xmlns:a16="http://schemas.microsoft.com/office/drawing/2014/main" id="{E27F0E8A-FBE3-41B6-A56B-7A14F7AAA7BA}"/>
              </a:ext>
            </a:extLst>
          </p:cNvPr>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pic>
        <p:nvPicPr>
          <p:cNvPr id="4" name="图片 3">
            <a:extLst>
              <a:ext uri="{FF2B5EF4-FFF2-40B4-BE49-F238E27FC236}">
                <a16:creationId xmlns:a16="http://schemas.microsoft.com/office/drawing/2014/main" id="{8EAB9554-0968-7F4C-B17C-055427BAAC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142" y="2263721"/>
            <a:ext cx="2330560" cy="2330560"/>
          </a:xfrm>
          <a:prstGeom prst="rect">
            <a:avLst/>
          </a:prstGeom>
        </p:spPr>
      </p:pic>
    </p:spTree>
    <p:extLst>
      <p:ext uri="{BB962C8B-B14F-4D97-AF65-F5344CB8AC3E}">
        <p14:creationId xmlns:p14="http://schemas.microsoft.com/office/powerpoint/2010/main" val="4020554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转场-长标题">
    <p:spTree>
      <p:nvGrpSpPr>
        <p:cNvPr id="1" name=""/>
        <p:cNvGrpSpPr/>
        <p:nvPr/>
      </p:nvGrpSpPr>
      <p:grpSpPr>
        <a:xfrm>
          <a:off x="0" y="0"/>
          <a:ext cx="0" cy="0"/>
          <a:chOff x="0" y="0"/>
          <a:chExt cx="0" cy="0"/>
        </a:xfrm>
      </p:grpSpPr>
      <p:sp>
        <p:nvSpPr>
          <p:cNvPr id="7" name="箭头: 五边形 6">
            <a:extLst>
              <a:ext uri="{FF2B5EF4-FFF2-40B4-BE49-F238E27FC236}">
                <a16:creationId xmlns:a16="http://schemas.microsoft.com/office/drawing/2014/main" id="{EF621E98-351F-489A-ADCE-3FC79FDE6DDD}"/>
              </a:ext>
            </a:extLst>
          </p:cNvPr>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五边形 24">
            <a:extLst>
              <a:ext uri="{FF2B5EF4-FFF2-40B4-BE49-F238E27FC236}">
                <a16:creationId xmlns:a16="http://schemas.microsoft.com/office/drawing/2014/main" id="{C25A5A92-C8E6-4CA8-AB93-8B885C5EA989}"/>
              </a:ext>
            </a:extLst>
          </p:cNvPr>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五边形 25">
            <a:extLst>
              <a:ext uri="{FF2B5EF4-FFF2-40B4-BE49-F238E27FC236}">
                <a16:creationId xmlns:a16="http://schemas.microsoft.com/office/drawing/2014/main" id="{0B284135-360D-47CC-8BC2-5C03015968F7}"/>
              </a:ext>
            </a:extLst>
          </p:cNvPr>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五边形 26">
            <a:extLst>
              <a:ext uri="{FF2B5EF4-FFF2-40B4-BE49-F238E27FC236}">
                <a16:creationId xmlns:a16="http://schemas.microsoft.com/office/drawing/2014/main" id="{D0824BE2-0B1A-47B1-BAAF-7C29E1879AE7}"/>
              </a:ext>
            </a:extLst>
          </p:cNvPr>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1919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053D6D2E-F110-4473-8442-17B28C05A741}"/>
              </a:ext>
            </a:extLst>
          </p:cNvPr>
          <p:cNvSpPr/>
          <p:nvPr/>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pic>
        <p:nvPicPr>
          <p:cNvPr id="6" name="图片 5">
            <a:extLst>
              <a:ext uri="{FF2B5EF4-FFF2-40B4-BE49-F238E27FC236}">
                <a16:creationId xmlns:a16="http://schemas.microsoft.com/office/drawing/2014/main" id="{E6BEB427-D252-4942-9F34-301C642191A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11" name="图片 10">
            <a:extLst>
              <a:ext uri="{FF2B5EF4-FFF2-40B4-BE49-F238E27FC236}">
                <a16:creationId xmlns:a16="http://schemas.microsoft.com/office/drawing/2014/main" id="{17358D7B-1DA9-9E4B-AFF1-9A13B20D43F0}"/>
              </a:ext>
            </a:extLst>
          </p:cNvPr>
          <p:cNvPicPr>
            <a:picLocks noChangeAspect="1"/>
          </p:cNvPicPr>
          <p:nvPr userDrawn="1"/>
        </p:nvPicPr>
        <p:blipFill>
          <a:blip r:embed="rId3"/>
          <a:stretch>
            <a:fillRect/>
          </a:stretch>
        </p:blipFill>
        <p:spPr>
          <a:xfrm>
            <a:off x="9966201" y="381027"/>
            <a:ext cx="1552699" cy="494974"/>
          </a:xfrm>
          <a:prstGeom prst="rect">
            <a:avLst/>
          </a:prstGeom>
        </p:spPr>
      </p:pic>
      <p:sp>
        <p:nvSpPr>
          <p:cNvPr id="8" name="标题 1">
            <a:extLst>
              <a:ext uri="{FF2B5EF4-FFF2-40B4-BE49-F238E27FC236}">
                <a16:creationId xmlns:a16="http://schemas.microsoft.com/office/drawing/2014/main" id="{ACA3C166-80E6-1B4A-AD5B-C8D47456872F}"/>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372829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横向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B0862E3-9A13-49FB-8057-D6463602E7B6}"/>
              </a:ext>
            </a:extLst>
          </p:cNvPr>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33B73963-4941-42F0-9B00-7431FEF61A6C}"/>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9C71AABC-C91A-43D0-9AF8-0B6162EDCDD1}"/>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A32A9019-0CBC-4C4A-90F0-2676ED9FCD3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1D06DB6D-BC70-544C-8EA4-3A3874C968F6}"/>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3718132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80DB1628-9D3D-4F59-B275-C695A900F19A}"/>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F01A7288-9F85-304B-887D-2D1E13D7A25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DE14FD2D-7810-B34E-8AFB-9A17BDEA7011}"/>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940593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图片-圆形">
    <p:spTree>
      <p:nvGrpSpPr>
        <p:cNvPr id="1" name=""/>
        <p:cNvGrpSpPr/>
        <p:nvPr/>
      </p:nvGrpSpPr>
      <p:grpSpPr>
        <a:xfrm>
          <a:off x="0" y="0"/>
          <a:ext cx="0" cy="0"/>
          <a:chOff x="0" y="0"/>
          <a:chExt cx="0" cy="0"/>
        </a:xfrm>
      </p:grpSpPr>
      <p:sp>
        <p:nvSpPr>
          <p:cNvPr id="93" name="任意多边形: 形状 92">
            <a:extLst>
              <a:ext uri="{FF2B5EF4-FFF2-40B4-BE49-F238E27FC236}">
                <a16:creationId xmlns:a16="http://schemas.microsoft.com/office/drawing/2014/main" id="{F03BE017-E7F3-4A34-ABC3-ECA964258175}"/>
              </a:ext>
            </a:extLst>
          </p:cNvPr>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图片占位符 91">
            <a:extLst>
              <a:ext uri="{FF2B5EF4-FFF2-40B4-BE49-F238E27FC236}">
                <a16:creationId xmlns:a16="http://schemas.microsoft.com/office/drawing/2014/main" id="{D3B0A0DB-185C-4430-9224-1C0A227377F5}"/>
              </a:ext>
            </a:extLst>
          </p:cNvPr>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a:extLst>
              <a:ext uri="{FF2B5EF4-FFF2-40B4-BE49-F238E27FC236}">
                <a16:creationId xmlns:a16="http://schemas.microsoft.com/office/drawing/2014/main" id="{E3FA308D-84A8-4382-ADA4-2CD6EA62223C}"/>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4" name="图片 93">
            <a:extLst>
              <a:ext uri="{FF2B5EF4-FFF2-40B4-BE49-F238E27FC236}">
                <a16:creationId xmlns:a16="http://schemas.microsoft.com/office/drawing/2014/main" id="{68876A75-1BD3-9D4E-9D34-C6453E6DC7DB}"/>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48222E54-5ACA-6D4B-9A58-9B51C83B622D}"/>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94114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a:extLst>
              <a:ext uri="{FF2B5EF4-FFF2-40B4-BE49-F238E27FC236}">
                <a16:creationId xmlns:a16="http://schemas.microsoft.com/office/drawing/2014/main" id="{260C43B2-4304-44E2-A6F0-062D59008B9B}"/>
              </a:ext>
            </a:extLst>
          </p:cNvPr>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a:extLst>
              <a:ext uri="{FF2B5EF4-FFF2-40B4-BE49-F238E27FC236}">
                <a16:creationId xmlns:a16="http://schemas.microsoft.com/office/drawing/2014/main" id="{11D8ADCD-C58A-41B8-80C4-2341BB348593}"/>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3" name="标题 1">
            <a:extLst>
              <a:ext uri="{FF2B5EF4-FFF2-40B4-BE49-F238E27FC236}">
                <a16:creationId xmlns:a16="http://schemas.microsoft.com/office/drawing/2014/main" id="{841EB5B4-0657-4AE7-A427-642106D598DF}"/>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4" name="图片 93">
            <a:extLst>
              <a:ext uri="{FF2B5EF4-FFF2-40B4-BE49-F238E27FC236}">
                <a16:creationId xmlns:a16="http://schemas.microsoft.com/office/drawing/2014/main" id="{EC81340F-C45F-6B4F-9864-73BF32BA909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31D45924-509B-5D4C-A99D-FF1FB6F34BEF}"/>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954094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D88D36A-B7BF-4F3A-AA10-0BECE80A557F}"/>
              </a:ext>
            </a:extLst>
          </p:cNvPr>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a:extLst>
              <a:ext uri="{FF2B5EF4-FFF2-40B4-BE49-F238E27FC236}">
                <a16:creationId xmlns:a16="http://schemas.microsoft.com/office/drawing/2014/main" id="{DEC9F75E-9249-4FFE-AF96-E92B201A183F}"/>
              </a:ext>
            </a:extLst>
          </p:cNvPr>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a:extLst>
              <a:ext uri="{FF2B5EF4-FFF2-40B4-BE49-F238E27FC236}">
                <a16:creationId xmlns:a16="http://schemas.microsoft.com/office/drawing/2014/main" id="{E7782F2A-850E-4B5F-8330-CF50AC9EFA7B}"/>
              </a:ext>
            </a:extLst>
          </p:cNvPr>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a:extLst>
              <a:ext uri="{FF2B5EF4-FFF2-40B4-BE49-F238E27FC236}">
                <a16:creationId xmlns:a16="http://schemas.microsoft.com/office/drawing/2014/main" id="{25096E3E-9433-4D85-BA39-301B214A355E}"/>
              </a:ext>
            </a:extLst>
          </p:cNvPr>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DF883148-B063-4C5A-9CC7-CE69774A8C94}"/>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B8A4FF80-ED1E-4D1D-9434-215EB5FB872B}"/>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B3A067A2-39E8-0940-8B54-688BC270D1DC}"/>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7D982EDC-1B4A-034E-9CE9-9172DBAF4898}"/>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164266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619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页 幻灯片">
    <p:bg>
      <p:bgPr>
        <a:solidFill>
          <a:schemeClr val="bg1"/>
        </a:solid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F00C798-F4CB-49E3-81E0-4CD12D5AEAD6}"/>
              </a:ext>
            </a:extLst>
          </p:cNvPr>
          <p:cNvSpPr>
            <a:spLocks noGrp="1"/>
          </p:cNvSpPr>
          <p:nvPr>
            <p:ph type="body" sz="quarter" idx="10"/>
          </p:nvPr>
        </p:nvSpPr>
        <p:spPr>
          <a:xfrm>
            <a:off x="3735420" y="2971800"/>
            <a:ext cx="7783479" cy="914400"/>
          </a:xfrm>
        </p:spPr>
        <p:txBody>
          <a:bodyPr anchor="ctr" anchorCtr="0">
            <a:normAutofit/>
          </a:bodyPr>
          <a:lstStyle>
            <a:lvl1pPr marL="0" indent="0" algn="ctr">
              <a:buNone/>
              <a:defRPr sz="5400">
                <a:solidFill>
                  <a:schemeClr val="accent1"/>
                </a:solidFill>
              </a:defRPr>
            </a:lvl1pPr>
          </a:lstStyle>
          <a:p>
            <a:pPr lvl="0"/>
            <a:r>
              <a:rPr lang="zh-CN" altLang="en-US" dirty="0"/>
              <a:t>编辑母版文本样式</a:t>
            </a:r>
          </a:p>
        </p:txBody>
      </p:sp>
      <p:sp>
        <p:nvSpPr>
          <p:cNvPr id="6" name="箭头: 五边形 5">
            <a:extLst>
              <a:ext uri="{FF2B5EF4-FFF2-40B4-BE49-F238E27FC236}">
                <a16:creationId xmlns:a16="http://schemas.microsoft.com/office/drawing/2014/main" id="{8C1695A4-3593-4E25-8722-4214E3CC76B6}"/>
              </a:ext>
            </a:extLst>
          </p:cNvPr>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五边形 7">
            <a:extLst>
              <a:ext uri="{FF2B5EF4-FFF2-40B4-BE49-F238E27FC236}">
                <a16:creationId xmlns:a16="http://schemas.microsoft.com/office/drawing/2014/main" id="{A29C0276-5751-4797-BFA5-F68D05ACBB63}"/>
              </a:ext>
            </a:extLst>
          </p:cNvPr>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五边形 4">
            <a:extLst>
              <a:ext uri="{FF2B5EF4-FFF2-40B4-BE49-F238E27FC236}">
                <a16:creationId xmlns:a16="http://schemas.microsoft.com/office/drawing/2014/main" id="{D85E25CC-A5BC-44E2-9950-5BDC824D9AC1}"/>
              </a:ext>
            </a:extLst>
          </p:cNvPr>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1326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B2DFB5F-1361-46F4-B3DF-471ECD4DCA18}"/>
              </a:ext>
            </a:extLst>
          </p:cNvPr>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385D4CE6-0BBF-450D-B3AB-7C163A40E793}"/>
              </a:ext>
            </a:extLst>
          </p:cNvPr>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23681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bg>
      <p:bgPr>
        <a:solidFill>
          <a:schemeClr val="bg1"/>
        </a:solidFill>
        <a:effectLst/>
      </p:bgPr>
    </p:bg>
    <p:spTree>
      <p:nvGrpSpPr>
        <p:cNvPr id="1" name=""/>
        <p:cNvGrpSpPr/>
        <p:nvPr/>
      </p:nvGrpSpPr>
      <p:grpSpPr>
        <a:xfrm>
          <a:off x="0" y="0"/>
          <a:ext cx="0" cy="0"/>
          <a:chOff x="0" y="0"/>
          <a:chExt cx="0" cy="0"/>
        </a:xfrm>
      </p:grpSpPr>
      <p:sp>
        <p:nvSpPr>
          <p:cNvPr id="85" name="任意多边形: 形状 84">
            <a:extLst>
              <a:ext uri="{FF2B5EF4-FFF2-40B4-BE49-F238E27FC236}">
                <a16:creationId xmlns:a16="http://schemas.microsoft.com/office/drawing/2014/main" id="{1B478B4D-326B-4F22-B792-98AB7E9C8268}"/>
              </a:ext>
            </a:extLst>
          </p:cNvPr>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sp>
        <p:nvSpPr>
          <p:cNvPr id="86" name="文本框 85">
            <a:extLst>
              <a:ext uri="{FF2B5EF4-FFF2-40B4-BE49-F238E27FC236}">
                <a16:creationId xmlns:a16="http://schemas.microsoft.com/office/drawing/2014/main" id="{2742BE2E-64C4-45DC-B5F2-9CE85916052B}"/>
              </a:ext>
            </a:extLst>
          </p:cNvPr>
          <p:cNvSpPr txBox="1"/>
          <p:nvPr userDrawn="1"/>
        </p:nvSpPr>
        <p:spPr>
          <a:xfrm>
            <a:off x="5127626" y="543216"/>
            <a:ext cx="1936749" cy="1174168"/>
          </a:xfrm>
          <a:prstGeom prst="rect">
            <a:avLst/>
          </a:prstGeom>
          <a:noFill/>
        </p:spPr>
        <p:txBody>
          <a:bodyPr wrap="none" rtlCol="0">
            <a:spAutoFit/>
          </a:bodyPr>
          <a:lstStyle/>
          <a:p>
            <a:pPr>
              <a:lnSpc>
                <a:spcPct val="130000"/>
              </a:lnSpc>
            </a:pPr>
            <a:r>
              <a:rPr lang="zh-CN" altLang="en-US" sz="6000" dirty="0">
                <a:solidFill>
                  <a:schemeClr val="bg1"/>
                </a:solidFill>
                <a:cs typeface="+mn-ea"/>
                <a:sym typeface="+mn-lt"/>
              </a:rPr>
              <a:t>目 录</a:t>
            </a:r>
          </a:p>
        </p:txBody>
      </p:sp>
      <p:sp>
        <p:nvSpPr>
          <p:cNvPr id="87" name="任意多边形: 形状 86">
            <a:extLst>
              <a:ext uri="{FF2B5EF4-FFF2-40B4-BE49-F238E27FC236}">
                <a16:creationId xmlns:a16="http://schemas.microsoft.com/office/drawing/2014/main" id="{BEB662E1-75A1-469F-B2C5-6EC6E8255C44}"/>
              </a:ext>
            </a:extLst>
          </p:cNvPr>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pic>
        <p:nvPicPr>
          <p:cNvPr id="89" name="图片 88">
            <a:extLst>
              <a:ext uri="{FF2B5EF4-FFF2-40B4-BE49-F238E27FC236}">
                <a16:creationId xmlns:a16="http://schemas.microsoft.com/office/drawing/2014/main" id="{CF32DCCF-D109-144D-93EF-7A463349CB65}"/>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3429000" y="0"/>
            <a:ext cx="6858000" cy="6858000"/>
          </a:xfrm>
          <a:prstGeom prst="rect">
            <a:avLst/>
          </a:prstGeom>
        </p:spPr>
      </p:pic>
      <p:pic>
        <p:nvPicPr>
          <p:cNvPr id="90" name="图片 89">
            <a:extLst>
              <a:ext uri="{FF2B5EF4-FFF2-40B4-BE49-F238E27FC236}">
                <a16:creationId xmlns:a16="http://schemas.microsoft.com/office/drawing/2014/main" id="{D607238F-89BF-434F-A2F2-C5D1BB90B631}"/>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8763000" y="0"/>
            <a:ext cx="6858000" cy="6858000"/>
          </a:xfrm>
          <a:prstGeom prst="rect">
            <a:avLst/>
          </a:prstGeom>
        </p:spPr>
      </p:pic>
    </p:spTree>
    <p:extLst>
      <p:ext uri="{BB962C8B-B14F-4D97-AF65-F5344CB8AC3E}">
        <p14:creationId xmlns:p14="http://schemas.microsoft.com/office/powerpoint/2010/main" val="1540706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短标题1">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7CB78A0-538A-4F4C-97AC-5D6B9B36EAE3}"/>
              </a:ext>
            </a:extLst>
          </p:cNvPr>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DCD3F2D1-9FCF-4792-8D92-8CA0C104ED79}"/>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Arial" panose="020B0604020202020204" pitchFamily="34" charset="0"/>
                <a:cs typeface="Arial" panose="020B0604020202020204" pitchFamily="34" charset="0"/>
              </a:rPr>
              <a:t>Part 01</a:t>
            </a:r>
            <a:endParaRPr lang="zh-CN" altLang="en-US" sz="4400" dirty="0">
              <a:solidFill>
                <a:schemeClr val="bg1"/>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E1FBCD60-E317-434E-9948-6517EE806648}"/>
              </a:ext>
            </a:extLst>
          </p:cNvPr>
          <p:cNvCxnSpPr>
            <a:cxnSpLocks/>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E5FF972F-6C72-4EB1-91BD-22FC6A6BFE55}"/>
              </a:ext>
            </a:extLst>
          </p:cNvPr>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ED22ADE-3337-4765-824B-2BCE393B3BC8}"/>
              </a:ext>
            </a:extLst>
          </p:cNvPr>
          <p:cNvSpPr/>
          <p:nvPr userDrawn="1"/>
        </p:nvSpPr>
        <p:spPr>
          <a:xfrm>
            <a:off x="9613900" y="5273613"/>
            <a:ext cx="764381" cy="7643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7F0E457-CBAE-48A1-9FDD-0AD48E16BB0E}"/>
              </a:ext>
            </a:extLst>
          </p:cNvPr>
          <p:cNvSpPr/>
          <p:nvPr userDrawn="1"/>
        </p:nvSpPr>
        <p:spPr>
          <a:xfrm>
            <a:off x="2209800" y="6134100"/>
            <a:ext cx="1130300" cy="11303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F5B61E3-C874-41BD-9977-575DE377EF7C}"/>
              </a:ext>
            </a:extLst>
          </p:cNvPr>
          <p:cNvSpPr/>
          <p:nvPr userDrawn="1"/>
        </p:nvSpPr>
        <p:spPr>
          <a:xfrm>
            <a:off x="10818188" y="-911691"/>
            <a:ext cx="2092326" cy="209232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9C958C-4261-4C02-847F-E854178B5EDF}"/>
              </a:ext>
            </a:extLst>
          </p:cNvPr>
          <p:cNvSpPr/>
          <p:nvPr userDrawn="1"/>
        </p:nvSpPr>
        <p:spPr>
          <a:xfrm>
            <a:off x="-1048048" y="-250249"/>
            <a:ext cx="2861767" cy="286176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50FB6E99-D418-4444-914B-2306780544C7}"/>
              </a:ext>
            </a:extLst>
          </p:cNvPr>
          <p:cNvSpPr>
            <a:spLocks noGrp="1"/>
          </p:cNvSpPr>
          <p:nvPr>
            <p:ph type="body" sz="quarter" idx="10"/>
          </p:nvPr>
        </p:nvSpPr>
        <p:spPr>
          <a:xfrm>
            <a:off x="4098000" y="3951320"/>
            <a:ext cx="3996000" cy="914400"/>
          </a:xfrm>
        </p:spPr>
        <p:txBody>
          <a:bodyPr anchor="ctr" anchorCtr="0">
            <a:normAutofit/>
          </a:bodyPr>
          <a:lstStyle>
            <a:lvl1pPr marL="0" indent="0" algn="ctr">
              <a:buNone/>
              <a:defRPr sz="2800">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454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短标题2">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5FB16484-E5F7-4B77-B7A5-FDAB1703AF52}"/>
              </a:ext>
            </a:extLst>
          </p:cNvPr>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6FD6F57-F8D0-494A-A461-A05057362E3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02</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0F3C94DC-BC3D-4914-BCEA-9BADE3C91715}"/>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D3B89C71-934D-411D-A2EA-05C70F77FCCA}"/>
              </a:ext>
            </a:extLst>
          </p:cNvPr>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A837D7F3-A47E-4687-B46E-2D3048C16002}"/>
              </a:ext>
            </a:extLst>
          </p:cNvPr>
          <p:cNvSpPr/>
          <p:nvPr userDrawn="1"/>
        </p:nvSpPr>
        <p:spPr>
          <a:xfrm rot="10800000">
            <a:off x="1390650" y="6496115"/>
            <a:ext cx="1493560" cy="146037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FE10A76B-7B22-4776-AAF9-D0EEE0D973D2}"/>
              </a:ext>
            </a:extLst>
          </p:cNvPr>
          <p:cNvSpPr/>
          <p:nvPr userDrawn="1"/>
        </p:nvSpPr>
        <p:spPr>
          <a:xfrm>
            <a:off x="11153775" y="1013971"/>
            <a:ext cx="2076450" cy="203030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80425897-AA01-4101-B050-A034992317B0}"/>
              </a:ext>
            </a:extLst>
          </p:cNvPr>
          <p:cNvSpPr/>
          <p:nvPr userDrawn="1"/>
        </p:nvSpPr>
        <p:spPr>
          <a:xfrm rot="10800000">
            <a:off x="-414337" y="-187450"/>
            <a:ext cx="2386788" cy="2333749"/>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1DC1ADFB-E837-4D7F-B9F3-657D2F4ACAB6}"/>
              </a:ext>
            </a:extLst>
          </p:cNvPr>
          <p:cNvSpPr/>
          <p:nvPr userDrawn="1"/>
        </p:nvSpPr>
        <p:spPr>
          <a:xfrm rot="5400000">
            <a:off x="9449232" y="5270665"/>
            <a:ext cx="883117" cy="86349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a:extLst>
              <a:ext uri="{FF2B5EF4-FFF2-40B4-BE49-F238E27FC236}">
                <a16:creationId xmlns:a16="http://schemas.microsoft.com/office/drawing/2014/main" id="{034BB7AD-2674-4436-98EF-FC7061F0982B}"/>
              </a:ext>
            </a:extLst>
          </p:cNvPr>
          <p:cNvSpPr>
            <a:spLocks noGrp="1"/>
          </p:cNvSpPr>
          <p:nvPr>
            <p:ph type="body" sz="quarter" idx="11"/>
          </p:nvPr>
        </p:nvSpPr>
        <p:spPr>
          <a:xfrm>
            <a:off x="4098000" y="3959372"/>
            <a:ext cx="3996000" cy="914400"/>
          </a:xfrm>
        </p:spPr>
        <p:txBody>
          <a:bodyPr anchor="ctr" anchorCtr="0"/>
          <a:lstStyle>
            <a:lvl1pPr marL="0" indent="0" algn="ctr">
              <a:buNone/>
              <a:defRPr>
                <a:solidFill>
                  <a:schemeClr val="bg1"/>
                </a:solidFill>
              </a:defRPr>
            </a:lvl1pPr>
            <a:lvl3pPr marL="914400" indent="0">
              <a:buNone/>
              <a:defRPr/>
            </a:lvl3pPr>
          </a:lstStyle>
          <a:p>
            <a:pPr lvl="0"/>
            <a:r>
              <a:rPr lang="zh-CN" altLang="en-US" dirty="0"/>
              <a:t>编辑母版文本样式</a:t>
            </a:r>
          </a:p>
        </p:txBody>
      </p:sp>
    </p:spTree>
    <p:extLst>
      <p:ext uri="{BB962C8B-B14F-4D97-AF65-F5344CB8AC3E}">
        <p14:creationId xmlns:p14="http://schemas.microsoft.com/office/powerpoint/2010/main" val="1585464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短标题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E3D9E87-D3B4-4F53-99F3-7438B7E4D4AB}"/>
              </a:ext>
            </a:extLst>
          </p:cNvPr>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CD21FE1-F1E4-4E14-BF8F-A4D4ED823FBC}"/>
              </a:ext>
            </a:extLst>
          </p:cNvPr>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B76C3FD-32D6-4E41-B7F5-97F8A47A3D0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03</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8DD83EE6-28E8-42E1-9D1D-CEA16A3EF647}"/>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2CCFA9F-ED6D-4706-AB87-12B0B7099A55}"/>
              </a:ext>
            </a:extLst>
          </p:cNvPr>
          <p:cNvSpPr/>
          <p:nvPr userDrawn="1"/>
        </p:nvSpPr>
        <p:spPr>
          <a:xfrm rot="18893364">
            <a:off x="-897505" y="-513190"/>
            <a:ext cx="2663805" cy="2663805"/>
          </a:xfrm>
          <a:prstGeom prst="rect">
            <a:avLst/>
          </a:prstGeom>
          <a:solidFill>
            <a:srgbClr val="A4A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F53FD0E-8CED-473A-8132-8C32D5EB7E41}"/>
              </a:ext>
            </a:extLst>
          </p:cNvPr>
          <p:cNvSpPr/>
          <p:nvPr userDrawn="1"/>
        </p:nvSpPr>
        <p:spPr>
          <a:xfrm rot="18893364">
            <a:off x="725976" y="6497388"/>
            <a:ext cx="1300124" cy="1300124"/>
          </a:xfrm>
          <a:prstGeom prst="rect">
            <a:avLst/>
          </a:prstGeom>
          <a:solidFill>
            <a:srgbClr val="C3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86A2882-5AAA-4796-ACBF-11DE20417AB5}"/>
              </a:ext>
            </a:extLst>
          </p:cNvPr>
          <p:cNvSpPr/>
          <p:nvPr userDrawn="1"/>
        </p:nvSpPr>
        <p:spPr>
          <a:xfrm rot="18893364">
            <a:off x="11407699" y="1261300"/>
            <a:ext cx="1568601" cy="156860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65BF0DA-9E98-46CA-BC5A-2F733F99C372}"/>
              </a:ext>
            </a:extLst>
          </p:cNvPr>
          <p:cNvSpPr/>
          <p:nvPr userDrawn="1"/>
        </p:nvSpPr>
        <p:spPr>
          <a:xfrm rot="18893364">
            <a:off x="9270159" y="5188596"/>
            <a:ext cx="861175" cy="861175"/>
          </a:xfrm>
          <a:prstGeom prst="rect">
            <a:avLst/>
          </a:prstGeom>
          <a:solidFill>
            <a:srgbClr val="858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44B3714-021E-44F1-A9C0-8DB23D7B89EA}"/>
              </a:ext>
            </a:extLst>
          </p:cNvPr>
          <p:cNvSpPr>
            <a:spLocks noGrp="1"/>
          </p:cNvSpPr>
          <p:nvPr userDrawn="1">
            <p:ph type="body" sz="quarter" idx="10"/>
          </p:nvPr>
        </p:nvSpPr>
        <p:spPr>
          <a:xfrm>
            <a:off x="4098000" y="3947897"/>
            <a:ext cx="3996000" cy="914400"/>
          </a:xfrm>
        </p:spPr>
        <p:txBody>
          <a:bodyPr anchor="ctr" anchorCtr="0"/>
          <a:lstStyle>
            <a:lvl1pPr marL="0" indent="0" algn="ctr">
              <a:buNone/>
              <a:defRPr>
                <a:solidFill>
                  <a:schemeClr val="bg1"/>
                </a:solidFill>
              </a:defRPr>
            </a:lvl1pPr>
            <a:lvl2pPr marL="457200" indent="0">
              <a:buNone/>
              <a:defRPr/>
            </a:lvl2pPr>
          </a:lstStyle>
          <a:p>
            <a:pPr lvl="0"/>
            <a:r>
              <a:rPr lang="zh-CN" altLang="en-US" dirty="0"/>
              <a:t>编辑母版文本样式</a:t>
            </a:r>
          </a:p>
        </p:txBody>
      </p:sp>
    </p:spTree>
    <p:extLst>
      <p:ext uri="{BB962C8B-B14F-4D97-AF65-F5344CB8AC3E}">
        <p14:creationId xmlns:p14="http://schemas.microsoft.com/office/powerpoint/2010/main" val="132101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短标题4">
    <p:spTree>
      <p:nvGrpSpPr>
        <p:cNvPr id="1" name=""/>
        <p:cNvGrpSpPr/>
        <p:nvPr/>
      </p:nvGrpSpPr>
      <p:grpSpPr>
        <a:xfrm>
          <a:off x="0" y="0"/>
          <a:ext cx="0" cy="0"/>
          <a:chOff x="0" y="0"/>
          <a:chExt cx="0" cy="0"/>
        </a:xfrm>
      </p:grpSpPr>
      <p:sp>
        <p:nvSpPr>
          <p:cNvPr id="6" name="五边形 5">
            <a:extLst>
              <a:ext uri="{FF2B5EF4-FFF2-40B4-BE49-F238E27FC236}">
                <a16:creationId xmlns:a16="http://schemas.microsoft.com/office/drawing/2014/main" id="{F4B8A56B-7F99-43EE-87F0-42D96BE6E0C1}"/>
              </a:ext>
            </a:extLst>
          </p:cNvPr>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D7A4933-BE2B-4B78-BB0B-EFF272C4458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04</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A73394E7-E5C6-4B02-8A31-9C03D9C6FA0B}"/>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a:extLst>
              <a:ext uri="{FF2B5EF4-FFF2-40B4-BE49-F238E27FC236}">
                <a16:creationId xmlns:a16="http://schemas.microsoft.com/office/drawing/2014/main" id="{9FDAE5AE-1C3F-4A93-B305-B77CDC3F4BE2}"/>
              </a:ext>
            </a:extLst>
          </p:cNvPr>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a:extLst>
              <a:ext uri="{FF2B5EF4-FFF2-40B4-BE49-F238E27FC236}">
                <a16:creationId xmlns:a16="http://schemas.microsoft.com/office/drawing/2014/main" id="{8B831D4E-CDC6-4513-9163-9BB77DDB0516}"/>
              </a:ext>
            </a:extLst>
          </p:cNvPr>
          <p:cNvSpPr>
            <a:spLocks noChangeAspect="1"/>
          </p:cNvSpPr>
          <p:nvPr userDrawn="1"/>
        </p:nvSpPr>
        <p:spPr>
          <a:xfrm rot="18978551">
            <a:off x="1199607" y="5189314"/>
            <a:ext cx="1114961" cy="1061868"/>
          </a:xfrm>
          <a:prstGeom prst="pent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a:extLst>
              <a:ext uri="{FF2B5EF4-FFF2-40B4-BE49-F238E27FC236}">
                <a16:creationId xmlns:a16="http://schemas.microsoft.com/office/drawing/2014/main" id="{25618009-D285-438D-BF60-F87BDBE0685A}"/>
              </a:ext>
            </a:extLst>
          </p:cNvPr>
          <p:cNvSpPr>
            <a:spLocks noChangeAspect="1"/>
          </p:cNvSpPr>
          <p:nvPr userDrawn="1"/>
        </p:nvSpPr>
        <p:spPr>
          <a:xfrm>
            <a:off x="-1122630" y="516786"/>
            <a:ext cx="2245259" cy="2138343"/>
          </a:xfrm>
          <a:prstGeom prst="pent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a:extLst>
              <a:ext uri="{FF2B5EF4-FFF2-40B4-BE49-F238E27FC236}">
                <a16:creationId xmlns:a16="http://schemas.microsoft.com/office/drawing/2014/main" id="{4A10CB81-B3E3-411C-90C9-3480A10EDB9B}"/>
              </a:ext>
            </a:extLst>
          </p:cNvPr>
          <p:cNvSpPr>
            <a:spLocks noChangeAspect="1"/>
          </p:cNvSpPr>
          <p:nvPr userDrawn="1"/>
        </p:nvSpPr>
        <p:spPr>
          <a:xfrm rot="6589711">
            <a:off x="10153440" y="4944146"/>
            <a:ext cx="2774574" cy="2642453"/>
          </a:xfrm>
          <a:prstGeom prst="pentag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a:extLst>
              <a:ext uri="{FF2B5EF4-FFF2-40B4-BE49-F238E27FC236}">
                <a16:creationId xmlns:a16="http://schemas.microsoft.com/office/drawing/2014/main" id="{D251409D-FDB9-430B-A00F-D4A65811924B}"/>
              </a:ext>
            </a:extLst>
          </p:cNvPr>
          <p:cNvSpPr>
            <a:spLocks noChangeAspect="1"/>
          </p:cNvSpPr>
          <p:nvPr userDrawn="1"/>
        </p:nvSpPr>
        <p:spPr>
          <a:xfrm rot="10800000">
            <a:off x="9654125" y="-530934"/>
            <a:ext cx="1114961" cy="1061868"/>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63A1AFEA-57CF-4E71-AF6C-91E549CCF7E6}"/>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34243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短标题5">
    <p:spTree>
      <p:nvGrpSpPr>
        <p:cNvPr id="1" name=""/>
        <p:cNvGrpSpPr/>
        <p:nvPr/>
      </p:nvGrpSpPr>
      <p:grpSpPr>
        <a:xfrm>
          <a:off x="0" y="0"/>
          <a:ext cx="0" cy="0"/>
          <a:chOff x="0" y="0"/>
          <a:chExt cx="0" cy="0"/>
        </a:xfrm>
      </p:grpSpPr>
      <p:sp>
        <p:nvSpPr>
          <p:cNvPr id="6" name="六边形 5">
            <a:extLst>
              <a:ext uri="{FF2B5EF4-FFF2-40B4-BE49-F238E27FC236}">
                <a16:creationId xmlns:a16="http://schemas.microsoft.com/office/drawing/2014/main" id="{03B97F61-153E-4B6E-8D40-C8B9A7E64D60}"/>
              </a:ext>
            </a:extLst>
          </p:cNvPr>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7B2B8D9-D400-4BD8-9CF6-DCEAAC82BDD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05</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F285F31B-D145-4BD9-A54B-96E8E681B170}"/>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a:extLst>
              <a:ext uri="{FF2B5EF4-FFF2-40B4-BE49-F238E27FC236}">
                <a16:creationId xmlns:a16="http://schemas.microsoft.com/office/drawing/2014/main" id="{883EB526-2712-4265-9BF4-5874AAB98515}"/>
              </a:ext>
            </a:extLst>
          </p:cNvPr>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a:extLst>
              <a:ext uri="{FF2B5EF4-FFF2-40B4-BE49-F238E27FC236}">
                <a16:creationId xmlns:a16="http://schemas.microsoft.com/office/drawing/2014/main" id="{C7D4DE0F-D1AF-4276-ADBB-A15A5BFE8CB9}"/>
              </a:ext>
            </a:extLst>
          </p:cNvPr>
          <p:cNvSpPr>
            <a:spLocks noChangeAspect="1"/>
          </p:cNvSpPr>
          <p:nvPr userDrawn="1"/>
        </p:nvSpPr>
        <p:spPr>
          <a:xfrm rot="16200000">
            <a:off x="-687663" y="4872077"/>
            <a:ext cx="2798353" cy="2412373"/>
          </a:xfrm>
          <a:prstGeom prst="hexag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a:extLst>
              <a:ext uri="{FF2B5EF4-FFF2-40B4-BE49-F238E27FC236}">
                <a16:creationId xmlns:a16="http://schemas.microsoft.com/office/drawing/2014/main" id="{DFA316F4-7F98-4275-AAEF-578596A20622}"/>
              </a:ext>
            </a:extLst>
          </p:cNvPr>
          <p:cNvSpPr>
            <a:spLocks noChangeAspect="1"/>
          </p:cNvSpPr>
          <p:nvPr userDrawn="1"/>
        </p:nvSpPr>
        <p:spPr>
          <a:xfrm rot="16200000">
            <a:off x="9480973" y="5159003"/>
            <a:ext cx="1015781" cy="875673"/>
          </a:xfrm>
          <a:prstGeom prst="hexag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a:extLst>
              <a:ext uri="{FF2B5EF4-FFF2-40B4-BE49-F238E27FC236}">
                <a16:creationId xmlns:a16="http://schemas.microsoft.com/office/drawing/2014/main" id="{219BA2AF-DF75-4C32-85E3-CB62BA8F7564}"/>
              </a:ext>
            </a:extLst>
          </p:cNvPr>
          <p:cNvSpPr>
            <a:spLocks noChangeAspect="1"/>
          </p:cNvSpPr>
          <p:nvPr userDrawn="1"/>
        </p:nvSpPr>
        <p:spPr>
          <a:xfrm rot="16200000">
            <a:off x="11493500" y="210644"/>
            <a:ext cx="1397000" cy="1204310"/>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a:extLst>
              <a:ext uri="{FF2B5EF4-FFF2-40B4-BE49-F238E27FC236}">
                <a16:creationId xmlns:a16="http://schemas.microsoft.com/office/drawing/2014/main" id="{A86D27D2-3D87-4A30-89B6-7FAFD15E7EA4}"/>
              </a:ext>
            </a:extLst>
          </p:cNvPr>
          <p:cNvSpPr>
            <a:spLocks noChangeAspect="1"/>
          </p:cNvSpPr>
          <p:nvPr userDrawn="1"/>
        </p:nvSpPr>
        <p:spPr>
          <a:xfrm rot="16200000">
            <a:off x="641459" y="-437837"/>
            <a:ext cx="1015781" cy="875673"/>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BD5DBA0-D1E0-4B8B-AF12-F77A29B64E62}"/>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1233385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转场-短标题6">
    <p:spTree>
      <p:nvGrpSpPr>
        <p:cNvPr id="1" name=""/>
        <p:cNvGrpSpPr/>
        <p:nvPr/>
      </p:nvGrpSpPr>
      <p:grpSpPr>
        <a:xfrm>
          <a:off x="0" y="0"/>
          <a:ext cx="0" cy="0"/>
          <a:chOff x="0" y="0"/>
          <a:chExt cx="0" cy="0"/>
        </a:xfrm>
      </p:grpSpPr>
      <p:sp>
        <p:nvSpPr>
          <p:cNvPr id="6" name="七边形 5">
            <a:extLst>
              <a:ext uri="{FF2B5EF4-FFF2-40B4-BE49-F238E27FC236}">
                <a16:creationId xmlns:a16="http://schemas.microsoft.com/office/drawing/2014/main" id="{60753701-EC64-455B-B060-1320051E3FE3}"/>
              </a:ext>
            </a:extLst>
          </p:cNvPr>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5CBE861-C433-4078-A9A5-2C401EE3B270}"/>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06</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23DD6575-0576-4AFA-9BC4-891ADAB845BD}"/>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a:extLst>
              <a:ext uri="{FF2B5EF4-FFF2-40B4-BE49-F238E27FC236}">
                <a16:creationId xmlns:a16="http://schemas.microsoft.com/office/drawing/2014/main" id="{C48532B4-0A1B-49CC-99AA-FE75395721EF}"/>
              </a:ext>
            </a:extLst>
          </p:cNvPr>
          <p:cNvSpPr/>
          <p:nvPr userDrawn="1"/>
        </p:nvSpPr>
        <p:spPr>
          <a:xfrm rot="1563509">
            <a:off x="10682028" y="-776191"/>
            <a:ext cx="3268663" cy="3268663"/>
          </a:xfrm>
          <a:prstGeom prst="heptag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七边形 10">
            <a:extLst>
              <a:ext uri="{FF2B5EF4-FFF2-40B4-BE49-F238E27FC236}">
                <a16:creationId xmlns:a16="http://schemas.microsoft.com/office/drawing/2014/main" id="{32356412-5283-4799-9197-98AEACE613AC}"/>
              </a:ext>
            </a:extLst>
          </p:cNvPr>
          <p:cNvSpPr/>
          <p:nvPr userDrawn="1"/>
        </p:nvSpPr>
        <p:spPr>
          <a:xfrm>
            <a:off x="1384129" y="5078241"/>
            <a:ext cx="1047921" cy="1047921"/>
          </a:xfrm>
          <a:prstGeom prst="heptag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七边形 11">
            <a:extLst>
              <a:ext uri="{FF2B5EF4-FFF2-40B4-BE49-F238E27FC236}">
                <a16:creationId xmlns:a16="http://schemas.microsoft.com/office/drawing/2014/main" id="{4E421018-60A0-4F10-A9A6-A6EE3BBD8BF9}"/>
              </a:ext>
            </a:extLst>
          </p:cNvPr>
          <p:cNvSpPr/>
          <p:nvPr userDrawn="1"/>
        </p:nvSpPr>
        <p:spPr>
          <a:xfrm rot="20151602">
            <a:off x="-1111336" y="360448"/>
            <a:ext cx="2222671" cy="2222671"/>
          </a:xfrm>
          <a:prstGeom prst="hept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七边形 12">
            <a:extLst>
              <a:ext uri="{FF2B5EF4-FFF2-40B4-BE49-F238E27FC236}">
                <a16:creationId xmlns:a16="http://schemas.microsoft.com/office/drawing/2014/main" id="{9B17F2FA-61E0-4197-AD3A-2DE5104FF5C1}"/>
              </a:ext>
            </a:extLst>
          </p:cNvPr>
          <p:cNvSpPr/>
          <p:nvPr userDrawn="1"/>
        </p:nvSpPr>
        <p:spPr>
          <a:xfrm rot="20592885">
            <a:off x="8879510" y="6235700"/>
            <a:ext cx="2222671" cy="2222671"/>
          </a:xfrm>
          <a:prstGeom prst="hept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七边形 13">
            <a:extLst>
              <a:ext uri="{FF2B5EF4-FFF2-40B4-BE49-F238E27FC236}">
                <a16:creationId xmlns:a16="http://schemas.microsoft.com/office/drawing/2014/main" id="{1C86E54A-170E-4CA4-BE8B-1118DA74B7C4}"/>
              </a:ext>
            </a:extLst>
          </p:cNvPr>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A5976A4D-F088-4D08-ABB4-FDF23F9CA863}"/>
              </a:ext>
            </a:extLst>
          </p:cNvPr>
          <p:cNvSpPr>
            <a:spLocks noGrp="1"/>
          </p:cNvSpPr>
          <p:nvPr>
            <p:ph type="body" sz="quarter" idx="10"/>
          </p:nvPr>
        </p:nvSpPr>
        <p:spPr>
          <a:xfrm>
            <a:off x="4098000" y="3966909"/>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4050161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长标题">
    <p:bg>
      <p:bgPr>
        <a:solidFill>
          <a:schemeClr val="bg1"/>
        </a:solidFill>
        <a:effectLst/>
      </p:bgPr>
    </p:bg>
    <p:spTree>
      <p:nvGrpSpPr>
        <p:cNvPr id="1" name=""/>
        <p:cNvGrpSpPr/>
        <p:nvPr/>
      </p:nvGrpSpPr>
      <p:grpSpPr>
        <a:xfrm>
          <a:off x="0" y="0"/>
          <a:ext cx="0" cy="0"/>
          <a:chOff x="0" y="0"/>
          <a:chExt cx="0" cy="0"/>
        </a:xfrm>
      </p:grpSpPr>
      <p:sp>
        <p:nvSpPr>
          <p:cNvPr id="6" name="箭头: 五边形 5">
            <a:extLst>
              <a:ext uri="{FF2B5EF4-FFF2-40B4-BE49-F238E27FC236}">
                <a16:creationId xmlns:a16="http://schemas.microsoft.com/office/drawing/2014/main" id="{82CF8FAE-6DBB-42F8-A821-12D15C788E8C}"/>
              </a:ext>
            </a:extLst>
          </p:cNvPr>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B958D3BC-E7F4-4914-8CAC-14D6BF0FFFB3}"/>
              </a:ext>
            </a:extLst>
          </p:cNvPr>
          <p:cNvSpPr/>
          <p:nvPr/>
        </p:nvSpPr>
        <p:spPr>
          <a:xfrm>
            <a:off x="609314" y="1962606"/>
            <a:ext cx="1617246" cy="29327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矩形 1">
            <a:extLst>
              <a:ext uri="{FF2B5EF4-FFF2-40B4-BE49-F238E27FC236}">
                <a16:creationId xmlns:a16="http://schemas.microsoft.com/office/drawing/2014/main" id="{2453FC77-9263-4C53-8F22-D64EBC3880B1}"/>
              </a:ext>
            </a:extLst>
          </p:cNvPr>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9B3BEEB7-FA72-410F-B92D-7D208F847B83}"/>
              </a:ext>
            </a:extLst>
          </p:cNvPr>
          <p:cNvSpPr txBox="1"/>
          <p:nvPr/>
        </p:nvSpPr>
        <p:spPr>
          <a:xfrm>
            <a:off x="730724" y="2258512"/>
            <a:ext cx="1374427" cy="2340976"/>
          </a:xfrm>
          <a:prstGeom prst="rect">
            <a:avLst/>
          </a:prstGeom>
          <a:noFill/>
        </p:spPr>
        <p:txBody>
          <a:bodyPr wrap="square" lIns="0" tIns="0" rIns="0" bIns="0" rtlCol="0" anchor="ctr" anchorCtr="0">
            <a:normAutofit lnSpcReduction="10000"/>
          </a:bodyPr>
          <a:lstStyle/>
          <a:p>
            <a:pPr algn="ctr"/>
            <a:r>
              <a:rPr lang="zh-CN" altLang="en-US" sz="5400" b="1" dirty="0">
                <a:solidFill>
                  <a:schemeClr val="bg1"/>
                </a:solidFill>
                <a:latin typeface="+mj-ea"/>
                <a:ea typeface="+mj-ea"/>
              </a:rPr>
              <a:t>目</a:t>
            </a:r>
            <a:endParaRPr lang="en-US" altLang="zh-CN" sz="5400" b="1" dirty="0">
              <a:solidFill>
                <a:schemeClr val="bg1"/>
              </a:solidFill>
              <a:latin typeface="+mj-ea"/>
              <a:ea typeface="+mj-ea"/>
            </a:endParaRPr>
          </a:p>
          <a:p>
            <a:pPr algn="ctr"/>
            <a:endParaRPr lang="en-US" altLang="zh-CN" sz="5400" b="1" dirty="0">
              <a:solidFill>
                <a:schemeClr val="bg1"/>
              </a:solidFill>
              <a:latin typeface="+mj-ea"/>
              <a:ea typeface="+mj-ea"/>
            </a:endParaRPr>
          </a:p>
          <a:p>
            <a:pPr algn="ctr"/>
            <a:r>
              <a:rPr lang="zh-CN" altLang="en-US" sz="5400" b="1" dirty="0">
                <a:solidFill>
                  <a:schemeClr val="bg1"/>
                </a:solidFill>
                <a:latin typeface="+mj-ea"/>
                <a:ea typeface="+mj-ea"/>
              </a:rPr>
              <a:t>录</a:t>
            </a:r>
            <a:endParaRPr lang="zh-CN" altLang="en-US" sz="4800" b="1" dirty="0">
              <a:solidFill>
                <a:schemeClr val="bg1"/>
              </a:solidFill>
              <a:latin typeface="+mj-ea"/>
              <a:ea typeface="+mj-ea"/>
            </a:endParaRPr>
          </a:p>
        </p:txBody>
      </p:sp>
      <p:pic>
        <p:nvPicPr>
          <p:cNvPr id="47" name="图片 46">
            <a:extLst>
              <a:ext uri="{FF2B5EF4-FFF2-40B4-BE49-F238E27FC236}">
                <a16:creationId xmlns:a16="http://schemas.microsoft.com/office/drawing/2014/main" id="{C02326B7-0E5A-F24B-8BE7-D58545042AA0}"/>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55639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23B942-3F1B-403C-8E85-6382B2069353}"/>
              </a:ext>
            </a:extLst>
          </p:cNvPr>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DD93AE5-CDDD-4CA4-8BCF-44DD4A71403B}"/>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91383BD-F3E7-403E-84A3-6F01BCC23915}"/>
              </a:ext>
            </a:extLst>
          </p:cNvPr>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B9A1635-4D35-4F49-9AAC-DA6F5F037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6FD9E9-D991-439F-8738-F1CD489BA103}"/>
              </a:ext>
            </a:extLst>
          </p:cNvPr>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5AB8F-1C56-49E9-90C8-78D22B0C1B97}" type="slidenum">
              <a:rPr lang="zh-CN" altLang="en-US" smtClean="0"/>
              <a:t>‹#›</a:t>
            </a:fld>
            <a:endParaRPr lang="zh-CN" altLang="en-US"/>
          </a:p>
        </p:txBody>
      </p:sp>
      <p:sp>
        <p:nvSpPr>
          <p:cNvPr id="7" name="椭圆 6">
            <a:extLst>
              <a:ext uri="{FF2B5EF4-FFF2-40B4-BE49-F238E27FC236}">
                <a16:creationId xmlns:a16="http://schemas.microsoft.com/office/drawing/2014/main" id="{9994C284-E105-48E5-B7ED-E6DDC39F64AA}"/>
              </a:ext>
            </a:extLst>
          </p:cNvPr>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E9773E7-896B-4ABE-A918-DD345AEA7B33}"/>
              </a:ext>
            </a:extLst>
          </p:cNvPr>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8246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63" r:id="rId4"/>
    <p:sldLayoutId id="2147483664" r:id="rId5"/>
    <p:sldLayoutId id="2147483665" r:id="rId6"/>
    <p:sldLayoutId id="2147483666" r:id="rId7"/>
    <p:sldLayoutId id="2147483667" r:id="rId8"/>
    <p:sldLayoutId id="2147483661" r:id="rId9"/>
    <p:sldLayoutId id="2147483669" r:id="rId10"/>
    <p:sldLayoutId id="2147483671" r:id="rId11"/>
    <p:sldLayoutId id="2147483674" r:id="rId12"/>
    <p:sldLayoutId id="2147483654" r:id="rId13"/>
    <p:sldLayoutId id="2147483675" r:id="rId14"/>
    <p:sldLayoutId id="2147483672" r:id="rId15"/>
    <p:sldLayoutId id="2147483673" r:id="rId16"/>
    <p:sldLayoutId id="2147483659" r:id="rId17"/>
    <p:sldLayoutId id="2147483657" r:id="rId18"/>
    <p:sldLayoutId id="2147483676"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02093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chart" Target="../charts/chart5.xml"/></Relationships>
</file>

<file path=ppt/slides/_rels/slide3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chart" Target="../charts/chart7.xml"/></Relationships>
</file>

<file path=ppt/slides/_rels/slide3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chart" Target="../charts/chart10.xml"/><Relationship Id="rId4" Type="http://schemas.openxmlformats.org/officeDocument/2006/relationships/chart" Target="../charts/chart9.xml"/></Relationships>
</file>

<file path=ppt/slides/_rels/slide3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1.xml"/><Relationship Id="rId4" Type="http://schemas.openxmlformats.org/officeDocument/2006/relationships/chart" Target="../charts/char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3.jpg"/></Relationships>
</file>

<file path=ppt/slides/_rels/slide4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6.xml"/><Relationship Id="rId5" Type="http://schemas.openxmlformats.org/officeDocument/2006/relationships/image" Target="../media/image30.jpg"/><Relationship Id="rId4" Type="http://schemas.openxmlformats.org/officeDocument/2006/relationships/image" Target="../media/image2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1.xml"/><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1.xml"/><Relationship Id="rId4" Type="http://schemas.openxmlformats.org/officeDocument/2006/relationships/image" Target="../media/image3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hyperlink" Target="https://www.seu.edu.cn/bsxtwxw/main.htm"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36.tiff"/></Relationships>
</file>

<file path=ppt/slides/_rels/slide62.xml.rels><?xml version="1.0" encoding="UTF-8" standalone="yes"?>
<Relationships xmlns="http://schemas.openxmlformats.org/package/2006/relationships"><Relationship Id="rId3" Type="http://schemas.openxmlformats.org/officeDocument/2006/relationships/hyperlink" Target="https://www.seu.edu.cn/bsxtwxw/main.htm"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6" Type="http://schemas.microsoft.com/office/2007/relationships/diagramDrawing" Target="../diagrams/drawing7.xml"/><Relationship Id="rId21" Type="http://schemas.microsoft.com/office/2007/relationships/diagramDrawing" Target="../diagrams/drawing6.xml"/><Relationship Id="rId34" Type="http://schemas.openxmlformats.org/officeDocument/2006/relationships/diagramQuickStyle" Target="../diagrams/quickStyle9.xml"/><Relationship Id="rId42" Type="http://schemas.openxmlformats.org/officeDocument/2006/relationships/diagramData" Target="../diagrams/data11.xml"/><Relationship Id="rId47" Type="http://schemas.openxmlformats.org/officeDocument/2006/relationships/diagramData" Target="../diagrams/data12.xml"/><Relationship Id="rId50" Type="http://schemas.openxmlformats.org/officeDocument/2006/relationships/diagramColors" Target="../diagrams/colors12.xml"/><Relationship Id="rId55" Type="http://schemas.openxmlformats.org/officeDocument/2006/relationships/diagramColors" Target="../diagrams/colors13.xml"/><Relationship Id="rId63" Type="http://schemas.openxmlformats.org/officeDocument/2006/relationships/diagramLayout" Target="../diagrams/layout15.xml"/><Relationship Id="rId7" Type="http://schemas.openxmlformats.org/officeDocument/2006/relationships/diagramData" Target="../diagrams/data4.xml"/><Relationship Id="rId2" Type="http://schemas.openxmlformats.org/officeDocument/2006/relationships/diagramData" Target="../diagrams/data3.xml"/><Relationship Id="rId16" Type="http://schemas.microsoft.com/office/2007/relationships/diagramDrawing" Target="../diagrams/drawing5.xml"/><Relationship Id="rId29" Type="http://schemas.openxmlformats.org/officeDocument/2006/relationships/diagramQuickStyle" Target="../diagrams/quickStyle8.xml"/><Relationship Id="rId11" Type="http://schemas.microsoft.com/office/2007/relationships/diagramDrawing" Target="../diagrams/drawing4.xml"/><Relationship Id="rId24" Type="http://schemas.openxmlformats.org/officeDocument/2006/relationships/diagramQuickStyle" Target="../diagrams/quickStyle7.xml"/><Relationship Id="rId32" Type="http://schemas.openxmlformats.org/officeDocument/2006/relationships/diagramData" Target="../diagrams/data9.xml"/><Relationship Id="rId37" Type="http://schemas.openxmlformats.org/officeDocument/2006/relationships/diagramData" Target="../diagrams/data10.xml"/><Relationship Id="rId40" Type="http://schemas.openxmlformats.org/officeDocument/2006/relationships/diagramColors" Target="../diagrams/colors10.xml"/><Relationship Id="rId45" Type="http://schemas.openxmlformats.org/officeDocument/2006/relationships/diagramColors" Target="../diagrams/colors11.xml"/><Relationship Id="rId53" Type="http://schemas.openxmlformats.org/officeDocument/2006/relationships/diagramLayout" Target="../diagrams/layout13.xml"/><Relationship Id="rId58" Type="http://schemas.openxmlformats.org/officeDocument/2006/relationships/diagramLayout" Target="../diagrams/layout14.xml"/><Relationship Id="rId66" Type="http://schemas.microsoft.com/office/2007/relationships/diagramDrawing" Target="../diagrams/drawing15.xml"/><Relationship Id="rId5" Type="http://schemas.openxmlformats.org/officeDocument/2006/relationships/diagramColors" Target="../diagrams/colors3.xml"/><Relationship Id="rId61" Type="http://schemas.microsoft.com/office/2007/relationships/diagramDrawing" Target="../diagrams/drawing14.xml"/><Relationship Id="rId19" Type="http://schemas.openxmlformats.org/officeDocument/2006/relationships/diagramQuickStyle" Target="../diagrams/quickStyle6.xml"/><Relationship Id="rId14" Type="http://schemas.openxmlformats.org/officeDocument/2006/relationships/diagramQuickStyle" Target="../diagrams/quickStyle5.xml"/><Relationship Id="rId22" Type="http://schemas.openxmlformats.org/officeDocument/2006/relationships/diagramData" Target="../diagrams/data7.xml"/><Relationship Id="rId27" Type="http://schemas.openxmlformats.org/officeDocument/2006/relationships/diagramData" Target="../diagrams/data8.xml"/><Relationship Id="rId30" Type="http://schemas.openxmlformats.org/officeDocument/2006/relationships/diagramColors" Target="../diagrams/colors8.xml"/><Relationship Id="rId35" Type="http://schemas.openxmlformats.org/officeDocument/2006/relationships/diagramColors" Target="../diagrams/colors9.xml"/><Relationship Id="rId43" Type="http://schemas.openxmlformats.org/officeDocument/2006/relationships/diagramLayout" Target="../diagrams/layout11.xml"/><Relationship Id="rId48" Type="http://schemas.openxmlformats.org/officeDocument/2006/relationships/diagramLayout" Target="../diagrams/layout12.xml"/><Relationship Id="rId56" Type="http://schemas.microsoft.com/office/2007/relationships/diagramDrawing" Target="../diagrams/drawing13.xml"/><Relationship Id="rId64" Type="http://schemas.openxmlformats.org/officeDocument/2006/relationships/diagramQuickStyle" Target="../diagrams/quickStyle15.xml"/><Relationship Id="rId8" Type="http://schemas.openxmlformats.org/officeDocument/2006/relationships/diagramLayout" Target="../diagrams/layout4.xml"/><Relationship Id="rId51" Type="http://schemas.microsoft.com/office/2007/relationships/diagramDrawing" Target="../diagrams/drawing12.xml"/><Relationship Id="rId3" Type="http://schemas.openxmlformats.org/officeDocument/2006/relationships/diagramLayout" Target="../diagrams/layout3.xml"/><Relationship Id="rId12" Type="http://schemas.openxmlformats.org/officeDocument/2006/relationships/diagramData" Target="../diagrams/data5.xml"/><Relationship Id="rId17" Type="http://schemas.openxmlformats.org/officeDocument/2006/relationships/diagramData" Target="../diagrams/data6.xml"/><Relationship Id="rId25" Type="http://schemas.openxmlformats.org/officeDocument/2006/relationships/diagramColors" Target="../diagrams/colors7.xml"/><Relationship Id="rId33" Type="http://schemas.openxmlformats.org/officeDocument/2006/relationships/diagramLayout" Target="../diagrams/layout9.xml"/><Relationship Id="rId38" Type="http://schemas.openxmlformats.org/officeDocument/2006/relationships/diagramLayout" Target="../diagrams/layout10.xml"/><Relationship Id="rId46" Type="http://schemas.microsoft.com/office/2007/relationships/diagramDrawing" Target="../diagrams/drawing11.xml"/><Relationship Id="rId59" Type="http://schemas.openxmlformats.org/officeDocument/2006/relationships/diagramQuickStyle" Target="../diagrams/quickStyle14.xml"/><Relationship Id="rId20" Type="http://schemas.openxmlformats.org/officeDocument/2006/relationships/diagramColors" Target="../diagrams/colors6.xml"/><Relationship Id="rId41" Type="http://schemas.microsoft.com/office/2007/relationships/diagramDrawing" Target="../diagrams/drawing10.xml"/><Relationship Id="rId54" Type="http://schemas.openxmlformats.org/officeDocument/2006/relationships/diagramQuickStyle" Target="../diagrams/quickStyle13.xml"/><Relationship Id="rId62" Type="http://schemas.openxmlformats.org/officeDocument/2006/relationships/diagramData" Target="../diagrams/data15.xml"/><Relationship Id="rId1" Type="http://schemas.openxmlformats.org/officeDocument/2006/relationships/slideLayout" Target="../slideLayouts/slideLayout11.xml"/><Relationship Id="rId6" Type="http://schemas.microsoft.com/office/2007/relationships/diagramDrawing" Target="../diagrams/drawing3.xml"/><Relationship Id="rId15" Type="http://schemas.openxmlformats.org/officeDocument/2006/relationships/diagramColors" Target="../diagrams/colors5.xml"/><Relationship Id="rId23" Type="http://schemas.openxmlformats.org/officeDocument/2006/relationships/diagramLayout" Target="../diagrams/layout7.xml"/><Relationship Id="rId28" Type="http://schemas.openxmlformats.org/officeDocument/2006/relationships/diagramLayout" Target="../diagrams/layout8.xml"/><Relationship Id="rId36" Type="http://schemas.microsoft.com/office/2007/relationships/diagramDrawing" Target="../diagrams/drawing9.xml"/><Relationship Id="rId49" Type="http://schemas.openxmlformats.org/officeDocument/2006/relationships/diagramQuickStyle" Target="../diagrams/quickStyle12.xml"/><Relationship Id="rId57" Type="http://schemas.openxmlformats.org/officeDocument/2006/relationships/diagramData" Target="../diagrams/data14.xml"/><Relationship Id="rId10" Type="http://schemas.openxmlformats.org/officeDocument/2006/relationships/diagramColors" Target="../diagrams/colors4.xml"/><Relationship Id="rId31" Type="http://schemas.microsoft.com/office/2007/relationships/diagramDrawing" Target="../diagrams/drawing8.xml"/><Relationship Id="rId44" Type="http://schemas.openxmlformats.org/officeDocument/2006/relationships/diagramQuickStyle" Target="../diagrams/quickStyle11.xml"/><Relationship Id="rId52" Type="http://schemas.openxmlformats.org/officeDocument/2006/relationships/diagramData" Target="../diagrams/data13.xml"/><Relationship Id="rId60" Type="http://schemas.openxmlformats.org/officeDocument/2006/relationships/diagramColors" Target="../diagrams/colors14.xml"/><Relationship Id="rId65" Type="http://schemas.openxmlformats.org/officeDocument/2006/relationships/diagramColors" Target="../diagrams/colors15.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3" Type="http://schemas.openxmlformats.org/officeDocument/2006/relationships/diagramLayout" Target="../diagrams/layout5.xml"/><Relationship Id="rId18" Type="http://schemas.openxmlformats.org/officeDocument/2006/relationships/diagramLayout" Target="../diagrams/layout6.xml"/><Relationship Id="rId39" Type="http://schemas.openxmlformats.org/officeDocument/2006/relationships/diagramQuickStyle" Target="../diagrams/quickStyle10.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islide.cc/" TargetMode="Externa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www.officeplus.cn/p/51/102751.shtml" TargetMode="External"/><Relationship Id="rId7" Type="http://schemas.openxmlformats.org/officeDocument/2006/relationships/hyperlink" Target="https://zhuanlan.zhihu.com/p/335298500"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hyperlink" Target="https://weibo.com/p/1005052284144087/photos?type=photo" TargetMode="External"/><Relationship Id="rId5" Type="http://schemas.openxmlformats.org/officeDocument/2006/relationships/hyperlink" Target="https://www.seu.edu.cn/bsxtwxw/main.htm" TargetMode="External"/><Relationship Id="rId4" Type="http://schemas.openxmlformats.org/officeDocument/2006/relationships/hyperlink" Target="https://mp.weixin.qq.com/mp/profile_ext?action=home&amp;__biz=MzA4MzM3Mzc3Ng==&amp;scene=124#wechat_redirec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D5F3D8B8-541B-475D-AED2-11349A7D54F0}"/>
              </a:ext>
            </a:extLst>
          </p:cNvPr>
          <p:cNvSpPr txBox="1">
            <a:spLocks/>
          </p:cNvSpPr>
          <p:nvPr/>
        </p:nvSpPr>
        <p:spPr>
          <a:xfrm>
            <a:off x="4253894" y="1391526"/>
            <a:ext cx="7021811" cy="2189795"/>
          </a:xfrm>
          <a:prstGeom prst="rect">
            <a:avLst/>
          </a:prstGeom>
        </p:spPr>
        <p:txBody>
          <a:bodyPr lIns="0" r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zh-CN" altLang="en-US" sz="4800" b="1" dirty="0">
                <a:solidFill>
                  <a:schemeClr val="accent1"/>
                </a:solidFill>
                <a:cs typeface="+mn-ea"/>
                <a:sym typeface="+mn-lt"/>
              </a:rPr>
              <a:t>东南大学止于至善</a:t>
            </a:r>
            <a:endParaRPr lang="en-US" altLang="zh-CN" sz="4800" b="1" dirty="0">
              <a:solidFill>
                <a:schemeClr val="accent1"/>
              </a:solidFill>
              <a:cs typeface="+mn-ea"/>
              <a:sym typeface="+mn-lt"/>
            </a:endParaRPr>
          </a:p>
          <a:p>
            <a:pPr marL="0" indent="0" algn="r">
              <a:lnSpc>
                <a:spcPct val="100000"/>
              </a:lnSpc>
              <a:buNone/>
            </a:pPr>
            <a:r>
              <a:rPr lang="zh-CN" altLang="en-US" sz="4800" b="1" dirty="0">
                <a:solidFill>
                  <a:schemeClr val="accent1"/>
                </a:solidFill>
                <a:cs typeface="+mn-ea"/>
                <a:sym typeface="+mn-lt"/>
              </a:rPr>
              <a:t>学术风 </a:t>
            </a:r>
            <a:r>
              <a:rPr lang="en-US" altLang="zh-CN" sz="4800" b="1" dirty="0">
                <a:solidFill>
                  <a:schemeClr val="accent1"/>
                </a:solidFill>
                <a:cs typeface="+mn-ea"/>
                <a:sym typeface="+mn-lt"/>
              </a:rPr>
              <a:t>PPT</a:t>
            </a:r>
            <a:r>
              <a:rPr lang="zh-CN" altLang="en-US" sz="4800" b="1" dirty="0">
                <a:solidFill>
                  <a:schemeClr val="accent1"/>
                </a:solidFill>
                <a:cs typeface="+mn-ea"/>
                <a:sym typeface="+mn-lt"/>
              </a:rPr>
              <a:t> 模板</a:t>
            </a:r>
          </a:p>
        </p:txBody>
      </p:sp>
      <p:sp>
        <p:nvSpPr>
          <p:cNvPr id="64" name="矩形 63">
            <a:extLst>
              <a:ext uri="{FF2B5EF4-FFF2-40B4-BE49-F238E27FC236}">
                <a16:creationId xmlns:a16="http://schemas.microsoft.com/office/drawing/2014/main" id="{3FDA94B7-63AB-4449-B259-ABBFB1BD1237}"/>
              </a:ext>
            </a:extLst>
          </p:cNvPr>
          <p:cNvSpPr/>
          <p:nvPr/>
        </p:nvSpPr>
        <p:spPr>
          <a:xfrm>
            <a:off x="8043723" y="4972130"/>
            <a:ext cx="3003067" cy="597215"/>
          </a:xfrm>
          <a:prstGeom prst="rect">
            <a:avLst/>
          </a:prstGeom>
        </p:spPr>
        <p:txBody>
          <a:bodyPr wrap="square" lIns="0" rIns="0">
            <a:spAutoFit/>
          </a:bodyPr>
          <a:lstStyle/>
          <a:p>
            <a:pPr algn="r">
              <a:lnSpc>
                <a:spcPct val="130000"/>
              </a:lnSpc>
            </a:pPr>
            <a:r>
              <a:rPr lang="en-US" altLang="zh-CN" sz="2800" dirty="0">
                <a:solidFill>
                  <a:schemeClr val="accent1"/>
                </a:solidFill>
                <a:cs typeface="+mn-ea"/>
                <a:sym typeface="+mn-lt"/>
              </a:rPr>
              <a:t>2021/11/13</a:t>
            </a:r>
            <a:endParaRPr lang="zh-CN" altLang="en-US" sz="2800" dirty="0">
              <a:solidFill>
                <a:schemeClr val="accent1"/>
              </a:solidFill>
              <a:cs typeface="+mn-ea"/>
              <a:sym typeface="+mn-lt"/>
            </a:endParaRPr>
          </a:p>
        </p:txBody>
      </p:sp>
      <p:grpSp>
        <p:nvGrpSpPr>
          <p:cNvPr id="65" name="组合 64">
            <a:extLst>
              <a:ext uri="{FF2B5EF4-FFF2-40B4-BE49-F238E27FC236}">
                <a16:creationId xmlns:a16="http://schemas.microsoft.com/office/drawing/2014/main" id="{5C3E00A8-8903-4A5A-A029-8F960F6D2D2F}"/>
              </a:ext>
            </a:extLst>
          </p:cNvPr>
          <p:cNvGrpSpPr/>
          <p:nvPr/>
        </p:nvGrpSpPr>
        <p:grpSpPr>
          <a:xfrm>
            <a:off x="8043722" y="3874963"/>
            <a:ext cx="3093812" cy="597215"/>
            <a:chOff x="4567377" y="3869996"/>
            <a:chExt cx="3093812" cy="597215"/>
          </a:xfrm>
        </p:grpSpPr>
        <p:sp>
          <p:nvSpPr>
            <p:cNvPr id="66" name="文本框 65">
              <a:extLst>
                <a:ext uri="{FF2B5EF4-FFF2-40B4-BE49-F238E27FC236}">
                  <a16:creationId xmlns:a16="http://schemas.microsoft.com/office/drawing/2014/main" id="{C464B2DD-202B-4386-8B6B-8E2DB09F7546}"/>
                </a:ext>
              </a:extLst>
            </p:cNvPr>
            <p:cNvSpPr txBox="1"/>
            <p:nvPr/>
          </p:nvSpPr>
          <p:spPr>
            <a:xfrm>
              <a:off x="4567377" y="3869996"/>
              <a:ext cx="1519187" cy="597215"/>
            </a:xfrm>
            <a:prstGeom prst="rect">
              <a:avLst/>
            </a:prstGeom>
            <a:noFill/>
          </p:spPr>
          <p:txBody>
            <a:bodyPr wrap="square" lIns="0" rIns="0" rtlCol="0">
              <a:spAutoFit/>
            </a:bodyPr>
            <a:lstStyle/>
            <a:p>
              <a:pPr algn="dist">
                <a:lnSpc>
                  <a:spcPct val="130000"/>
                </a:lnSpc>
              </a:pPr>
              <a:r>
                <a:rPr lang="zh-CN" altLang="en-US" sz="2800" dirty="0">
                  <a:solidFill>
                    <a:schemeClr val="accent1"/>
                  </a:solidFill>
                  <a:cs typeface="+mn-ea"/>
                  <a:sym typeface="+mn-lt"/>
                </a:rPr>
                <a:t>答辩人   </a:t>
              </a:r>
            </a:p>
          </p:txBody>
        </p:sp>
        <p:sp>
          <p:nvSpPr>
            <p:cNvPr id="67" name="矩形 66">
              <a:extLst>
                <a:ext uri="{FF2B5EF4-FFF2-40B4-BE49-F238E27FC236}">
                  <a16:creationId xmlns:a16="http://schemas.microsoft.com/office/drawing/2014/main" id="{B696F87A-50D9-4A47-8F75-C4FC6260D652}"/>
                </a:ext>
              </a:extLst>
            </p:cNvPr>
            <p:cNvSpPr/>
            <p:nvPr/>
          </p:nvSpPr>
          <p:spPr>
            <a:xfrm>
              <a:off x="6362700" y="3869996"/>
              <a:ext cx="1298489" cy="597215"/>
            </a:xfrm>
            <a:prstGeom prst="rect">
              <a:avLst/>
            </a:prstGeom>
          </p:spPr>
          <p:txBody>
            <a:bodyPr wrap="square">
              <a:spAutoFit/>
            </a:bodyPr>
            <a:lstStyle/>
            <a:p>
              <a:pPr algn="dist">
                <a:lnSpc>
                  <a:spcPct val="130000"/>
                </a:lnSpc>
              </a:pPr>
              <a:r>
                <a:rPr lang="zh-CN" altLang="en-US" sz="2800" dirty="0">
                  <a:solidFill>
                    <a:schemeClr val="accent1"/>
                  </a:solidFill>
                  <a:cs typeface="+mn-ea"/>
                  <a:sym typeface="+mn-lt"/>
                </a:rPr>
                <a:t>王东南</a:t>
              </a:r>
              <a:endParaRPr lang="en-US" altLang="zh-CN" sz="2800" dirty="0">
                <a:solidFill>
                  <a:schemeClr val="accent1"/>
                </a:solidFill>
                <a:cs typeface="+mn-ea"/>
                <a:sym typeface="+mn-lt"/>
              </a:endParaRPr>
            </a:p>
          </p:txBody>
        </p:sp>
        <p:sp>
          <p:nvSpPr>
            <p:cNvPr id="68" name="文本框 67">
              <a:extLst>
                <a:ext uri="{FF2B5EF4-FFF2-40B4-BE49-F238E27FC236}">
                  <a16:creationId xmlns:a16="http://schemas.microsoft.com/office/drawing/2014/main" id="{94431945-250B-4892-B83E-5B45C2DCBD88}"/>
                </a:ext>
              </a:extLst>
            </p:cNvPr>
            <p:cNvSpPr txBox="1"/>
            <p:nvPr/>
          </p:nvSpPr>
          <p:spPr>
            <a:xfrm>
              <a:off x="6028867" y="3906993"/>
              <a:ext cx="543739" cy="523220"/>
            </a:xfrm>
            <a:prstGeom prst="rect">
              <a:avLst/>
            </a:prstGeom>
            <a:noFill/>
          </p:spPr>
          <p:txBody>
            <a:bodyPr wrap="none" rtlCol="0">
              <a:spAutoFit/>
            </a:bodyPr>
            <a:lstStyle/>
            <a:p>
              <a:r>
                <a:rPr lang="zh-CN" altLang="en-US" sz="2800" dirty="0">
                  <a:solidFill>
                    <a:schemeClr val="accent1"/>
                  </a:solidFill>
                  <a:cs typeface="+mn-ea"/>
                  <a:sym typeface="+mn-lt"/>
                </a:rPr>
                <a:t>：</a:t>
              </a:r>
            </a:p>
          </p:txBody>
        </p:sp>
      </p:grpSp>
      <p:grpSp>
        <p:nvGrpSpPr>
          <p:cNvPr id="69" name="组合 68">
            <a:extLst>
              <a:ext uri="{FF2B5EF4-FFF2-40B4-BE49-F238E27FC236}">
                <a16:creationId xmlns:a16="http://schemas.microsoft.com/office/drawing/2014/main" id="{3EE50184-B39A-4671-8180-5576F6028FF3}"/>
              </a:ext>
            </a:extLst>
          </p:cNvPr>
          <p:cNvGrpSpPr/>
          <p:nvPr/>
        </p:nvGrpSpPr>
        <p:grpSpPr>
          <a:xfrm>
            <a:off x="8043911" y="4423547"/>
            <a:ext cx="3093623" cy="597856"/>
            <a:chOff x="4567566" y="4449810"/>
            <a:chExt cx="3093623" cy="597856"/>
          </a:xfrm>
        </p:grpSpPr>
        <p:sp>
          <p:nvSpPr>
            <p:cNvPr id="70" name="矩形 69">
              <a:extLst>
                <a:ext uri="{FF2B5EF4-FFF2-40B4-BE49-F238E27FC236}">
                  <a16:creationId xmlns:a16="http://schemas.microsoft.com/office/drawing/2014/main" id="{1C854175-DD93-4CFE-A9E5-E69408C4E98A}"/>
                </a:ext>
              </a:extLst>
            </p:cNvPr>
            <p:cNvSpPr/>
            <p:nvPr/>
          </p:nvSpPr>
          <p:spPr>
            <a:xfrm>
              <a:off x="4567566" y="4449810"/>
              <a:ext cx="1519187" cy="597215"/>
            </a:xfrm>
            <a:prstGeom prst="rect">
              <a:avLst/>
            </a:prstGeom>
          </p:spPr>
          <p:txBody>
            <a:bodyPr wrap="square" lIns="0" rIns="0">
              <a:spAutoFit/>
            </a:bodyPr>
            <a:lstStyle/>
            <a:p>
              <a:pPr algn="dist">
                <a:lnSpc>
                  <a:spcPct val="130000"/>
                </a:lnSpc>
              </a:pPr>
              <a:r>
                <a:rPr lang="zh-CN" altLang="en-US" sz="2800" dirty="0">
                  <a:solidFill>
                    <a:schemeClr val="accent1"/>
                  </a:solidFill>
                  <a:cs typeface="+mn-ea"/>
                  <a:sym typeface="+mn-lt"/>
                </a:rPr>
                <a:t>指导老师</a:t>
              </a:r>
              <a:endParaRPr lang="en-US" altLang="zh-CN" sz="2800" dirty="0">
                <a:solidFill>
                  <a:schemeClr val="accent1"/>
                </a:solidFill>
                <a:cs typeface="+mn-ea"/>
                <a:sym typeface="+mn-lt"/>
              </a:endParaRPr>
            </a:p>
          </p:txBody>
        </p:sp>
        <p:sp>
          <p:nvSpPr>
            <p:cNvPr id="71" name="矩形 70">
              <a:extLst>
                <a:ext uri="{FF2B5EF4-FFF2-40B4-BE49-F238E27FC236}">
                  <a16:creationId xmlns:a16="http://schemas.microsoft.com/office/drawing/2014/main" id="{E993F5B2-B1FA-4937-8A72-4D85BD9C8F1B}"/>
                </a:ext>
              </a:extLst>
            </p:cNvPr>
            <p:cNvSpPr/>
            <p:nvPr/>
          </p:nvSpPr>
          <p:spPr>
            <a:xfrm>
              <a:off x="6362700" y="4449810"/>
              <a:ext cx="1298489" cy="597856"/>
            </a:xfrm>
            <a:prstGeom prst="rect">
              <a:avLst/>
            </a:prstGeom>
          </p:spPr>
          <p:txBody>
            <a:bodyPr wrap="square">
              <a:spAutoFit/>
            </a:bodyPr>
            <a:lstStyle/>
            <a:p>
              <a:pPr algn="dist">
                <a:lnSpc>
                  <a:spcPct val="130000"/>
                </a:lnSpc>
              </a:pPr>
              <a:r>
                <a:rPr lang="zh-CN" altLang="en-US" sz="2800" dirty="0">
                  <a:solidFill>
                    <a:schemeClr val="accent1"/>
                  </a:solidFill>
                  <a:cs typeface="+mn-ea"/>
                  <a:sym typeface="+mn-lt"/>
                </a:rPr>
                <a:t>湖牌桥</a:t>
              </a:r>
              <a:endParaRPr lang="en-US" altLang="zh-CN" sz="2800" dirty="0">
                <a:solidFill>
                  <a:schemeClr val="accent1"/>
                </a:solidFill>
                <a:cs typeface="+mn-ea"/>
                <a:sym typeface="+mn-lt"/>
              </a:endParaRPr>
            </a:p>
          </p:txBody>
        </p:sp>
        <p:sp>
          <p:nvSpPr>
            <p:cNvPr id="72" name="文本框 71">
              <a:extLst>
                <a:ext uri="{FF2B5EF4-FFF2-40B4-BE49-F238E27FC236}">
                  <a16:creationId xmlns:a16="http://schemas.microsoft.com/office/drawing/2014/main" id="{72CF44D6-FDE8-4CDB-AB78-E400B3333DB4}"/>
                </a:ext>
              </a:extLst>
            </p:cNvPr>
            <p:cNvSpPr txBox="1"/>
            <p:nvPr/>
          </p:nvSpPr>
          <p:spPr>
            <a:xfrm>
              <a:off x="6028868" y="4486807"/>
              <a:ext cx="543739" cy="523220"/>
            </a:xfrm>
            <a:prstGeom prst="rect">
              <a:avLst/>
            </a:prstGeom>
            <a:noFill/>
          </p:spPr>
          <p:txBody>
            <a:bodyPr wrap="none" rtlCol="0">
              <a:spAutoFit/>
            </a:bodyPr>
            <a:lstStyle/>
            <a:p>
              <a:r>
                <a:rPr lang="zh-CN" altLang="en-US" sz="2800" dirty="0">
                  <a:solidFill>
                    <a:schemeClr val="accent1"/>
                  </a:solidFill>
                  <a:cs typeface="+mn-ea"/>
                  <a:sym typeface="+mn-lt"/>
                </a:rPr>
                <a:t>：</a:t>
              </a:r>
            </a:p>
          </p:txBody>
        </p:sp>
      </p:grpSp>
      <p:cxnSp>
        <p:nvCxnSpPr>
          <p:cNvPr id="3" name="直接连接符 2">
            <a:extLst>
              <a:ext uri="{FF2B5EF4-FFF2-40B4-BE49-F238E27FC236}">
                <a16:creationId xmlns:a16="http://schemas.microsoft.com/office/drawing/2014/main" id="{F12F855B-6482-4247-8DD0-5666489F33A1}"/>
              </a:ext>
            </a:extLst>
          </p:cNvPr>
          <p:cNvCxnSpPr/>
          <p:nvPr/>
        </p:nvCxnSpPr>
        <p:spPr>
          <a:xfrm>
            <a:off x="11226555" y="4069080"/>
            <a:ext cx="0" cy="1404000"/>
          </a:xfrm>
          <a:prstGeom prst="line">
            <a:avLst/>
          </a:prstGeom>
          <a:ln w="50800" cmpd="thickThi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17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85D104B-EA07-43A9-AEFD-EEEFFF325767}"/>
              </a:ext>
            </a:extLst>
          </p:cNvPr>
          <p:cNvGrpSpPr/>
          <p:nvPr/>
        </p:nvGrpSpPr>
        <p:grpSpPr>
          <a:xfrm>
            <a:off x="3525765" y="1056334"/>
            <a:ext cx="7644263" cy="4745332"/>
            <a:chOff x="3426679" y="1095244"/>
            <a:chExt cx="7644263" cy="4745332"/>
          </a:xfrm>
        </p:grpSpPr>
        <p:sp>
          <p:nvSpPr>
            <p:cNvPr id="129" name="文本框 128">
              <a:extLst>
                <a:ext uri="{FF2B5EF4-FFF2-40B4-BE49-F238E27FC236}">
                  <a16:creationId xmlns:a16="http://schemas.microsoft.com/office/drawing/2014/main" id="{60527AF3-BA7F-490C-9804-7B47DE1C8CB9}"/>
                </a:ext>
              </a:extLst>
            </p:cNvPr>
            <p:cNvSpPr txBox="1"/>
            <p:nvPr/>
          </p:nvSpPr>
          <p:spPr>
            <a:xfrm>
              <a:off x="3426679" y="1095244"/>
              <a:ext cx="7644263" cy="523220"/>
            </a:xfrm>
            <a:prstGeom prst="rect">
              <a:avLst/>
            </a:prstGeom>
            <a:noFill/>
          </p:spPr>
          <p:txBody>
            <a:bodyPr wrap="square" tIns="0" bIns="0"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spc="400" dirty="0">
                  <a:cs typeface="+mn-ea"/>
                  <a:sym typeface="+mn-lt"/>
                </a:rPr>
                <a:t>01 </a:t>
              </a:r>
              <a:r>
                <a:rPr lang="zh-CN" altLang="en-US" sz="2800" spc="400" dirty="0">
                  <a:cs typeface="+mn-ea"/>
                  <a:sym typeface="+mn-lt"/>
                </a:rPr>
                <a:t>长标题格式目录页</a:t>
              </a:r>
              <a:endParaRPr kumimoji="0" lang="zh-CN" altLang="en-US" sz="2800" b="0" i="0" u="none" strike="noStrike" kern="1200" cap="none" spc="400" normalizeH="0" noProof="0" dirty="0">
                <a:ln>
                  <a:noFill/>
                </a:ln>
                <a:effectLst/>
                <a:uLnTx/>
                <a:uFillTx/>
                <a:cs typeface="+mn-ea"/>
                <a:sym typeface="+mn-lt"/>
              </a:endParaRPr>
            </a:p>
          </p:txBody>
        </p:sp>
        <p:sp>
          <p:nvSpPr>
            <p:cNvPr id="134" name="文本框 133">
              <a:extLst>
                <a:ext uri="{FF2B5EF4-FFF2-40B4-BE49-F238E27FC236}">
                  <a16:creationId xmlns:a16="http://schemas.microsoft.com/office/drawing/2014/main" id="{6BCE892E-97E1-44B2-97F3-9C58A43D2367}"/>
                </a:ext>
              </a:extLst>
            </p:cNvPr>
            <p:cNvSpPr txBox="1"/>
            <p:nvPr/>
          </p:nvSpPr>
          <p:spPr>
            <a:xfrm>
              <a:off x="3426679" y="1939666"/>
              <a:ext cx="7644263" cy="523220"/>
            </a:xfrm>
            <a:prstGeom prst="rect">
              <a:avLst/>
            </a:prstGeom>
            <a:noFill/>
          </p:spPr>
          <p:txBody>
            <a:bodyPr wrap="square" rtlCol="0" anchor="ctr" anchorCtr="0">
              <a:normAutofit/>
            </a:bodyPr>
            <a:lstStyle/>
            <a:p>
              <a:pPr>
                <a:defRPr/>
              </a:pPr>
              <a:r>
                <a:rPr lang="en-US" altLang="zh-CN" sz="2800" spc="400" dirty="0">
                  <a:cs typeface="+mn-ea"/>
                  <a:sym typeface="+mn-lt"/>
                </a:rPr>
                <a:t>02</a:t>
              </a:r>
              <a:r>
                <a:rPr lang="zh-CN" altLang="en-US" sz="2800" spc="400" dirty="0">
                  <a:cs typeface="+mn-ea"/>
                  <a:sym typeface="+mn-lt"/>
                </a:rPr>
                <a:t> 长标题格式目录页</a:t>
              </a:r>
            </a:p>
          </p:txBody>
        </p:sp>
        <p:sp>
          <p:nvSpPr>
            <p:cNvPr id="139" name="文本框 138">
              <a:extLst>
                <a:ext uri="{FF2B5EF4-FFF2-40B4-BE49-F238E27FC236}">
                  <a16:creationId xmlns:a16="http://schemas.microsoft.com/office/drawing/2014/main" id="{CEB08782-CF07-4C47-B393-0A53B49A7F25}"/>
                </a:ext>
              </a:extLst>
            </p:cNvPr>
            <p:cNvSpPr txBox="1"/>
            <p:nvPr/>
          </p:nvSpPr>
          <p:spPr>
            <a:xfrm>
              <a:off x="3426679" y="2784088"/>
              <a:ext cx="7644263" cy="523220"/>
            </a:xfrm>
            <a:prstGeom prst="rect">
              <a:avLst/>
            </a:prstGeom>
            <a:noFill/>
          </p:spPr>
          <p:txBody>
            <a:bodyPr wrap="square" rtlCol="0" anchor="ctr" anchorCtr="0">
              <a:normAutofit/>
            </a:bodyPr>
            <a:lstStyle/>
            <a:p>
              <a:pPr lvl="0">
                <a:defRPr/>
              </a:pPr>
              <a:r>
                <a:rPr lang="en-US" altLang="zh-CN" sz="2800" spc="400" dirty="0">
                  <a:cs typeface="+mn-ea"/>
                  <a:sym typeface="+mn-lt"/>
                </a:rPr>
                <a:t>03</a:t>
              </a:r>
              <a:r>
                <a:rPr lang="zh-CN" altLang="en-US" sz="2800" spc="400" dirty="0">
                  <a:cs typeface="+mn-ea"/>
                  <a:sym typeface="+mn-lt"/>
                </a:rPr>
                <a:t> 长标题格式目录页</a:t>
              </a:r>
              <a:endParaRPr kumimoji="0" lang="zh-CN" altLang="en-US" sz="2800" b="0" i="0" u="none" strike="noStrike" kern="1200" cap="none" spc="400" normalizeH="0" noProof="0" dirty="0">
                <a:ln>
                  <a:noFill/>
                </a:ln>
                <a:effectLst/>
                <a:uLnTx/>
                <a:uFillTx/>
                <a:cs typeface="+mn-ea"/>
                <a:sym typeface="+mn-lt"/>
              </a:endParaRPr>
            </a:p>
          </p:txBody>
        </p:sp>
        <p:sp>
          <p:nvSpPr>
            <p:cNvPr id="144" name="文本框 143">
              <a:extLst>
                <a:ext uri="{FF2B5EF4-FFF2-40B4-BE49-F238E27FC236}">
                  <a16:creationId xmlns:a16="http://schemas.microsoft.com/office/drawing/2014/main" id="{4DD5935B-AB80-4414-B730-1A7FED9B7ACA}"/>
                </a:ext>
              </a:extLst>
            </p:cNvPr>
            <p:cNvSpPr txBox="1"/>
            <p:nvPr/>
          </p:nvSpPr>
          <p:spPr>
            <a:xfrm>
              <a:off x="3426679" y="3628510"/>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04</a:t>
              </a:r>
              <a:r>
                <a:rPr lang="zh-CN" altLang="en-US" sz="2800" spc="400" dirty="0">
                  <a:cs typeface="+mn-ea"/>
                  <a:sym typeface="+mn-lt"/>
                </a:rPr>
                <a:t> 长标题格式目录页</a:t>
              </a:r>
            </a:p>
          </p:txBody>
        </p:sp>
        <p:sp>
          <p:nvSpPr>
            <p:cNvPr id="149" name="文本框 148">
              <a:extLst>
                <a:ext uri="{FF2B5EF4-FFF2-40B4-BE49-F238E27FC236}">
                  <a16:creationId xmlns:a16="http://schemas.microsoft.com/office/drawing/2014/main" id="{2EE29C2C-038B-443A-905F-F5F888237985}"/>
                </a:ext>
              </a:extLst>
            </p:cNvPr>
            <p:cNvSpPr txBox="1"/>
            <p:nvPr/>
          </p:nvSpPr>
          <p:spPr>
            <a:xfrm>
              <a:off x="3426679" y="4472932"/>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05</a:t>
              </a:r>
              <a:r>
                <a:rPr lang="zh-CN" altLang="en-US" sz="2800" spc="400" dirty="0">
                  <a:cs typeface="+mn-ea"/>
                  <a:sym typeface="+mn-lt"/>
                </a:rPr>
                <a:t> 长标题格式目录页</a:t>
              </a:r>
              <a:endParaRPr kumimoji="0" lang="zh-CN" altLang="en-US" sz="2800" b="0" i="0" u="none" strike="noStrike" kern="1200" cap="none" spc="400" normalizeH="0" noProof="0" dirty="0">
                <a:ln>
                  <a:noFill/>
                </a:ln>
                <a:effectLst/>
                <a:uLnTx/>
                <a:uFillTx/>
                <a:cs typeface="+mn-ea"/>
                <a:sym typeface="+mn-lt"/>
              </a:endParaRPr>
            </a:p>
          </p:txBody>
        </p:sp>
        <p:sp>
          <p:nvSpPr>
            <p:cNvPr id="154" name="文本框 153">
              <a:extLst>
                <a:ext uri="{FF2B5EF4-FFF2-40B4-BE49-F238E27FC236}">
                  <a16:creationId xmlns:a16="http://schemas.microsoft.com/office/drawing/2014/main" id="{01C06F38-9E45-4FFD-956D-5D9196920BC6}"/>
                </a:ext>
              </a:extLst>
            </p:cNvPr>
            <p:cNvSpPr txBox="1"/>
            <p:nvPr/>
          </p:nvSpPr>
          <p:spPr>
            <a:xfrm>
              <a:off x="3426679" y="5317356"/>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06</a:t>
              </a:r>
              <a:r>
                <a:rPr lang="zh-CN" altLang="en-US" sz="2800" spc="400" dirty="0">
                  <a:cs typeface="+mn-ea"/>
                  <a:sym typeface="+mn-lt"/>
                </a:rPr>
                <a:t> 长标题格式目录页</a:t>
              </a:r>
              <a:endParaRPr kumimoji="0" lang="zh-CN" altLang="en-US" sz="2800" b="0" i="0" u="none" strike="noStrike" kern="1200" cap="none" spc="400" normalizeH="0" noProof="0" dirty="0">
                <a:ln>
                  <a:noFill/>
                </a:ln>
                <a:effectLst/>
                <a:uLnTx/>
                <a:uFillTx/>
                <a:cs typeface="+mn-ea"/>
                <a:sym typeface="+mn-lt"/>
              </a:endParaRPr>
            </a:p>
          </p:txBody>
        </p:sp>
      </p:grpSp>
    </p:spTree>
    <p:extLst>
      <p:ext uri="{BB962C8B-B14F-4D97-AF65-F5344CB8AC3E}">
        <p14:creationId xmlns:p14="http://schemas.microsoft.com/office/powerpoint/2010/main" val="209755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85D104B-EA07-43A9-AEFD-EEEFFF325767}"/>
              </a:ext>
            </a:extLst>
          </p:cNvPr>
          <p:cNvGrpSpPr/>
          <p:nvPr/>
        </p:nvGrpSpPr>
        <p:grpSpPr>
          <a:xfrm>
            <a:off x="3525765" y="1056334"/>
            <a:ext cx="7644263" cy="4745332"/>
            <a:chOff x="3426679" y="1095244"/>
            <a:chExt cx="7644263" cy="4745332"/>
          </a:xfrm>
        </p:grpSpPr>
        <p:sp>
          <p:nvSpPr>
            <p:cNvPr id="129" name="文本框 128">
              <a:extLst>
                <a:ext uri="{FF2B5EF4-FFF2-40B4-BE49-F238E27FC236}">
                  <a16:creationId xmlns:a16="http://schemas.microsoft.com/office/drawing/2014/main" id="{60527AF3-BA7F-490C-9804-7B47DE1C8CB9}"/>
                </a:ext>
              </a:extLst>
            </p:cNvPr>
            <p:cNvSpPr txBox="1"/>
            <p:nvPr/>
          </p:nvSpPr>
          <p:spPr>
            <a:xfrm>
              <a:off x="3426679" y="1095244"/>
              <a:ext cx="7644263" cy="523220"/>
            </a:xfrm>
            <a:prstGeom prst="rect">
              <a:avLst/>
            </a:prstGeom>
            <a:noFill/>
          </p:spPr>
          <p:txBody>
            <a:bodyPr wrap="square" tIns="0" bIns="0"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b="1" spc="400" dirty="0">
                  <a:solidFill>
                    <a:schemeClr val="accent4"/>
                  </a:solidFill>
                  <a:cs typeface="+mn-ea"/>
                  <a:sym typeface="+mn-lt"/>
                </a:rPr>
                <a:t>01 </a:t>
              </a:r>
              <a:r>
                <a:rPr lang="zh-CN" altLang="en-US" sz="2800" b="1" spc="400" dirty="0">
                  <a:solidFill>
                    <a:schemeClr val="accent4"/>
                  </a:solidFill>
                  <a:cs typeface="+mn-ea"/>
                  <a:sym typeface="+mn-lt"/>
                </a:rPr>
                <a:t>长标题格式目录页</a:t>
              </a:r>
              <a:endParaRPr kumimoji="0" lang="zh-CN" altLang="en-US" sz="2800" b="1" i="0" u="none" strike="noStrike" kern="1200" cap="none" spc="400" normalizeH="0" noProof="0" dirty="0">
                <a:ln>
                  <a:noFill/>
                </a:ln>
                <a:solidFill>
                  <a:schemeClr val="accent4"/>
                </a:solidFill>
                <a:effectLst/>
                <a:uLnTx/>
                <a:uFillTx/>
                <a:cs typeface="+mn-ea"/>
                <a:sym typeface="+mn-lt"/>
              </a:endParaRPr>
            </a:p>
          </p:txBody>
        </p:sp>
        <p:sp>
          <p:nvSpPr>
            <p:cNvPr id="134" name="文本框 133">
              <a:extLst>
                <a:ext uri="{FF2B5EF4-FFF2-40B4-BE49-F238E27FC236}">
                  <a16:creationId xmlns:a16="http://schemas.microsoft.com/office/drawing/2014/main" id="{6BCE892E-97E1-44B2-97F3-9C58A43D2367}"/>
                </a:ext>
              </a:extLst>
            </p:cNvPr>
            <p:cNvSpPr txBox="1"/>
            <p:nvPr/>
          </p:nvSpPr>
          <p:spPr>
            <a:xfrm>
              <a:off x="3426679" y="1939666"/>
              <a:ext cx="7644263" cy="523220"/>
            </a:xfrm>
            <a:prstGeom prst="rect">
              <a:avLst/>
            </a:prstGeom>
            <a:noFill/>
          </p:spPr>
          <p:txBody>
            <a:bodyPr wrap="square" rtlCol="0" anchor="ctr" anchorCtr="0">
              <a:normAutofit/>
            </a:bodyPr>
            <a:lstStyle/>
            <a:p>
              <a:pPr>
                <a:defRPr/>
              </a:pPr>
              <a:r>
                <a:rPr lang="en-US" altLang="zh-CN" sz="2800" spc="400" dirty="0">
                  <a:cs typeface="+mn-ea"/>
                  <a:sym typeface="+mn-lt"/>
                </a:rPr>
                <a:t>02</a:t>
              </a:r>
              <a:r>
                <a:rPr lang="zh-CN" altLang="en-US" sz="2800" spc="400" dirty="0">
                  <a:cs typeface="+mn-ea"/>
                  <a:sym typeface="+mn-lt"/>
                </a:rPr>
                <a:t> 长标题格式目录页</a:t>
              </a:r>
            </a:p>
          </p:txBody>
        </p:sp>
        <p:sp>
          <p:nvSpPr>
            <p:cNvPr id="139" name="文本框 138">
              <a:extLst>
                <a:ext uri="{FF2B5EF4-FFF2-40B4-BE49-F238E27FC236}">
                  <a16:creationId xmlns:a16="http://schemas.microsoft.com/office/drawing/2014/main" id="{CEB08782-CF07-4C47-B393-0A53B49A7F25}"/>
                </a:ext>
              </a:extLst>
            </p:cNvPr>
            <p:cNvSpPr txBox="1"/>
            <p:nvPr/>
          </p:nvSpPr>
          <p:spPr>
            <a:xfrm>
              <a:off x="3426679" y="2784088"/>
              <a:ext cx="7644263" cy="523220"/>
            </a:xfrm>
            <a:prstGeom prst="rect">
              <a:avLst/>
            </a:prstGeom>
            <a:noFill/>
          </p:spPr>
          <p:txBody>
            <a:bodyPr wrap="square" rtlCol="0" anchor="ctr" anchorCtr="0">
              <a:normAutofit/>
            </a:bodyPr>
            <a:lstStyle/>
            <a:p>
              <a:pPr lvl="0">
                <a:defRPr/>
              </a:pPr>
              <a:r>
                <a:rPr lang="en-US" altLang="zh-CN" sz="2800" spc="400" dirty="0">
                  <a:cs typeface="+mn-ea"/>
                  <a:sym typeface="+mn-lt"/>
                </a:rPr>
                <a:t>03</a:t>
              </a:r>
              <a:r>
                <a:rPr lang="zh-CN" altLang="en-US" sz="2800" spc="400" dirty="0">
                  <a:cs typeface="+mn-ea"/>
                  <a:sym typeface="+mn-lt"/>
                </a:rPr>
                <a:t> 长标题格式目录页</a:t>
              </a:r>
              <a:endParaRPr kumimoji="0" lang="zh-CN" altLang="en-US" sz="2800" b="0" i="0" u="none" strike="noStrike" kern="1200" cap="none" spc="400" normalizeH="0" noProof="0" dirty="0">
                <a:ln>
                  <a:noFill/>
                </a:ln>
                <a:effectLst/>
                <a:uLnTx/>
                <a:uFillTx/>
                <a:cs typeface="+mn-ea"/>
                <a:sym typeface="+mn-lt"/>
              </a:endParaRPr>
            </a:p>
          </p:txBody>
        </p:sp>
        <p:sp>
          <p:nvSpPr>
            <p:cNvPr id="144" name="文本框 143">
              <a:extLst>
                <a:ext uri="{FF2B5EF4-FFF2-40B4-BE49-F238E27FC236}">
                  <a16:creationId xmlns:a16="http://schemas.microsoft.com/office/drawing/2014/main" id="{4DD5935B-AB80-4414-B730-1A7FED9B7ACA}"/>
                </a:ext>
              </a:extLst>
            </p:cNvPr>
            <p:cNvSpPr txBox="1"/>
            <p:nvPr/>
          </p:nvSpPr>
          <p:spPr>
            <a:xfrm>
              <a:off x="3426679" y="3628510"/>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04</a:t>
              </a:r>
              <a:r>
                <a:rPr lang="zh-CN" altLang="en-US" sz="2800" spc="400" dirty="0">
                  <a:cs typeface="+mn-ea"/>
                  <a:sym typeface="+mn-lt"/>
                </a:rPr>
                <a:t> 长标题格式目录页</a:t>
              </a:r>
            </a:p>
          </p:txBody>
        </p:sp>
        <p:sp>
          <p:nvSpPr>
            <p:cNvPr id="149" name="文本框 148">
              <a:extLst>
                <a:ext uri="{FF2B5EF4-FFF2-40B4-BE49-F238E27FC236}">
                  <a16:creationId xmlns:a16="http://schemas.microsoft.com/office/drawing/2014/main" id="{2EE29C2C-038B-443A-905F-F5F888237985}"/>
                </a:ext>
              </a:extLst>
            </p:cNvPr>
            <p:cNvSpPr txBox="1"/>
            <p:nvPr/>
          </p:nvSpPr>
          <p:spPr>
            <a:xfrm>
              <a:off x="3426679" y="4472932"/>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05</a:t>
              </a:r>
              <a:r>
                <a:rPr lang="zh-CN" altLang="en-US" sz="2800" spc="400" dirty="0">
                  <a:cs typeface="+mn-ea"/>
                  <a:sym typeface="+mn-lt"/>
                </a:rPr>
                <a:t> 长标题格式目录页</a:t>
              </a:r>
              <a:endParaRPr kumimoji="0" lang="zh-CN" altLang="en-US" sz="2800" b="0" i="0" u="none" strike="noStrike" kern="1200" cap="none" spc="400" normalizeH="0" noProof="0" dirty="0">
                <a:ln>
                  <a:noFill/>
                </a:ln>
                <a:effectLst/>
                <a:uLnTx/>
                <a:uFillTx/>
                <a:cs typeface="+mn-ea"/>
                <a:sym typeface="+mn-lt"/>
              </a:endParaRPr>
            </a:p>
          </p:txBody>
        </p:sp>
        <p:sp>
          <p:nvSpPr>
            <p:cNvPr id="154" name="文本框 153">
              <a:extLst>
                <a:ext uri="{FF2B5EF4-FFF2-40B4-BE49-F238E27FC236}">
                  <a16:creationId xmlns:a16="http://schemas.microsoft.com/office/drawing/2014/main" id="{01C06F38-9E45-4FFD-956D-5D9196920BC6}"/>
                </a:ext>
              </a:extLst>
            </p:cNvPr>
            <p:cNvSpPr txBox="1"/>
            <p:nvPr/>
          </p:nvSpPr>
          <p:spPr>
            <a:xfrm>
              <a:off x="3426679" y="5317356"/>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06</a:t>
              </a:r>
              <a:r>
                <a:rPr lang="zh-CN" altLang="en-US" sz="2800" spc="400" dirty="0">
                  <a:cs typeface="+mn-ea"/>
                  <a:sym typeface="+mn-lt"/>
                </a:rPr>
                <a:t> 长标题格式目录页</a:t>
              </a:r>
              <a:endParaRPr kumimoji="0" lang="zh-CN" altLang="en-US" sz="2800" b="0" i="0" u="none" strike="noStrike" kern="1200" cap="none" spc="400" normalizeH="0" noProof="0" dirty="0">
                <a:ln>
                  <a:noFill/>
                </a:ln>
                <a:effectLst/>
                <a:uLnTx/>
                <a:uFillTx/>
                <a:cs typeface="+mn-ea"/>
                <a:sym typeface="+mn-lt"/>
              </a:endParaRPr>
            </a:p>
          </p:txBody>
        </p:sp>
      </p:grpSp>
    </p:spTree>
    <p:extLst>
      <p:ext uri="{BB962C8B-B14F-4D97-AF65-F5344CB8AC3E}">
        <p14:creationId xmlns:p14="http://schemas.microsoft.com/office/powerpoint/2010/main" val="190695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zh-CN" altLang="en-US" sz="4000" spc="400" dirty="0">
                <a:solidFill>
                  <a:schemeClr val="accent1"/>
                </a:solidFill>
                <a:cs typeface="+mn-ea"/>
                <a:sym typeface="+mn-lt"/>
              </a:rPr>
              <a:t>与研究内容相结合的标题一般比较长</a:t>
            </a:r>
            <a:endParaRPr lang="zh-CN" altLang="en-US" sz="4000" dirty="0">
              <a:solidFill>
                <a:schemeClr val="accent1"/>
              </a:solidFill>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682145" cy="2646878"/>
            <a:chOff x="5865211" y="1319889"/>
            <a:chExt cx="2682145"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682145" cy="2646878"/>
            </a:xfrm>
            <a:prstGeom prst="rect">
              <a:avLst/>
            </a:prstGeom>
            <a:noFill/>
          </p:spPr>
          <p:txBody>
            <a:bodyPr wrap="none" rtlCol="0">
              <a:spAutoFit/>
            </a:bodyPr>
            <a:lstStyle/>
            <a:p>
              <a:r>
                <a:rPr lang="en-US" altLang="zh-CN" sz="16600" dirty="0">
                  <a:solidFill>
                    <a:schemeClr val="accent1"/>
                  </a:solidFill>
                  <a:cs typeface="+mn-ea"/>
                  <a:sym typeface="+mn-lt"/>
                </a:rPr>
                <a:t>01</a:t>
              </a:r>
              <a:endParaRPr lang="zh-CN" altLang="en-US" sz="16600" dirty="0">
                <a:solidFill>
                  <a:schemeClr val="accent1"/>
                </a:solidFill>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b="1" dirty="0">
                  <a:solidFill>
                    <a:schemeClr val="accent1"/>
                  </a:solidFill>
                  <a:latin typeface="Arial" panose="020B0604020202020204" pitchFamily="34" charset="0"/>
                  <a:cs typeface="Arial" panose="020B0604020202020204" pitchFamily="34" charset="0"/>
                  <a:sym typeface="+mn-lt"/>
                </a:rPr>
                <a:t>PART ONE </a:t>
              </a:r>
              <a:endParaRPr lang="zh-CN" altLang="en-US" sz="2400" b="1" dirty="0">
                <a:solidFill>
                  <a:schemeClr val="accent1"/>
                </a:solidFill>
                <a:latin typeface="Arial" panose="020B0604020202020204" pitchFamily="34" charset="0"/>
                <a:cs typeface="Arial" panose="020B0604020202020204" pitchFamily="34" charset="0"/>
                <a:sym typeface="+mn-lt"/>
              </a:endParaRPr>
            </a:p>
          </p:txBody>
        </p:sp>
      </p:grpSp>
    </p:spTree>
    <p:extLst>
      <p:ext uri="{BB962C8B-B14F-4D97-AF65-F5344CB8AC3E}">
        <p14:creationId xmlns:p14="http://schemas.microsoft.com/office/powerpoint/2010/main" val="421097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B1119-13E3-4B20-A062-E2FE09FA0AF3}"/>
              </a:ext>
            </a:extLst>
          </p:cNvPr>
          <p:cNvSpPr>
            <a:spLocks noGrp="1"/>
          </p:cNvSpPr>
          <p:nvPr>
            <p:ph type="title"/>
          </p:nvPr>
        </p:nvSpPr>
        <p:spPr>
          <a:xfrm>
            <a:off x="1091255" y="237834"/>
            <a:ext cx="8168208" cy="790865"/>
          </a:xfrm>
        </p:spPr>
        <p:txBody>
          <a:bodyPr/>
          <a:lstStyle/>
          <a:p>
            <a:r>
              <a:rPr lang="zh-CN" altLang="en-US" dirty="0">
                <a:latin typeface="+mn-lt"/>
                <a:ea typeface="+mn-ea"/>
                <a:cs typeface="+mn-ea"/>
                <a:sym typeface="+mn-lt"/>
              </a:rPr>
              <a:t>这页可以展示</a:t>
            </a:r>
            <a:r>
              <a:rPr lang="en-US" altLang="zh-CN" dirty="0">
                <a:latin typeface="+mn-lt"/>
                <a:ea typeface="+mn-ea"/>
                <a:cs typeface="+mn-ea"/>
                <a:sym typeface="+mn-lt"/>
              </a:rPr>
              <a:t>1</a:t>
            </a:r>
            <a:r>
              <a:rPr lang="zh-CN" altLang="en-US" dirty="0">
                <a:latin typeface="+mn-lt"/>
                <a:ea typeface="+mn-ea"/>
                <a:cs typeface="+mn-ea"/>
                <a:sym typeface="+mn-lt"/>
              </a:rPr>
              <a:t>段纯文字</a:t>
            </a:r>
          </a:p>
        </p:txBody>
      </p:sp>
      <p:sp>
        <p:nvSpPr>
          <p:cNvPr id="3" name="灯片编号占位符 2">
            <a:extLst>
              <a:ext uri="{FF2B5EF4-FFF2-40B4-BE49-F238E27FC236}">
                <a16:creationId xmlns:a16="http://schemas.microsoft.com/office/drawing/2014/main" id="{98B6F661-B8F4-43E2-988B-41FE05354046}"/>
              </a:ext>
            </a:extLst>
          </p:cNvPr>
          <p:cNvSpPr>
            <a:spLocks noGrp="1"/>
          </p:cNvSpPr>
          <p:nvPr>
            <p:ph type="sldNum" sz="quarter" idx="12"/>
          </p:nvPr>
        </p:nvSpPr>
        <p:spPr/>
        <p:txBody>
          <a:bodyPr/>
          <a:lstStyle/>
          <a:p>
            <a:fld id="{2515AB8F-1C56-49E9-90C8-78D22B0C1B97}" type="slidenum">
              <a:rPr lang="zh-CN" altLang="en-US" smtClean="0">
                <a:cs typeface="+mn-ea"/>
                <a:sym typeface="+mn-lt"/>
              </a:rPr>
              <a:t>13</a:t>
            </a:fld>
            <a:endParaRPr lang="zh-CN" altLang="en-US">
              <a:cs typeface="+mn-ea"/>
              <a:sym typeface="+mn-lt"/>
            </a:endParaRPr>
          </a:p>
        </p:txBody>
      </p:sp>
      <p:sp>
        <p:nvSpPr>
          <p:cNvPr id="4" name="文本框 3">
            <a:extLst>
              <a:ext uri="{FF2B5EF4-FFF2-40B4-BE49-F238E27FC236}">
                <a16:creationId xmlns:a16="http://schemas.microsoft.com/office/drawing/2014/main" id="{EC4578AF-20AF-4123-8CE5-EB82F5072869}"/>
              </a:ext>
            </a:extLst>
          </p:cNvPr>
          <p:cNvSpPr txBox="1"/>
          <p:nvPr/>
        </p:nvSpPr>
        <p:spPr>
          <a:xfrm rot="5400000">
            <a:off x="10088296" y="893598"/>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
        <p:nvSpPr>
          <p:cNvPr id="5" name="文本框 4">
            <a:extLst>
              <a:ext uri="{FF2B5EF4-FFF2-40B4-BE49-F238E27FC236}">
                <a16:creationId xmlns:a16="http://schemas.microsoft.com/office/drawing/2014/main" id="{FC98E0D0-3D98-451F-983F-B915C091DCFB}"/>
              </a:ext>
            </a:extLst>
          </p:cNvPr>
          <p:cNvSpPr txBox="1"/>
          <p:nvPr/>
        </p:nvSpPr>
        <p:spPr>
          <a:xfrm rot="5400000">
            <a:off x="1251940" y="5348154"/>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
        <p:nvSpPr>
          <p:cNvPr id="6" name="矩形 5">
            <a:extLst>
              <a:ext uri="{FF2B5EF4-FFF2-40B4-BE49-F238E27FC236}">
                <a16:creationId xmlns:a16="http://schemas.microsoft.com/office/drawing/2014/main" id="{D2D3FAD5-1F8A-447D-B1B5-EB90FF421E2E}"/>
              </a:ext>
            </a:extLst>
          </p:cNvPr>
          <p:cNvSpPr/>
          <p:nvPr/>
        </p:nvSpPr>
        <p:spPr>
          <a:xfrm>
            <a:off x="1830222" y="1726059"/>
            <a:ext cx="8531556" cy="3729518"/>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normAutofit/>
          </a:bodyPr>
          <a:lstStyle/>
          <a:p>
            <a:pPr algn="ctr">
              <a:lnSpc>
                <a:spcPct val="130000"/>
              </a:lnSpc>
            </a:pPr>
            <a:r>
              <a:rPr lang="zh-CN" altLang="en-US" sz="2400" b="1" dirty="0">
                <a:solidFill>
                  <a:schemeClr val="tx1"/>
                </a:solidFill>
                <a:cs typeface="+mn-ea"/>
                <a:sym typeface="+mn-lt"/>
              </a:rPr>
              <a:t>学校简介</a:t>
            </a:r>
            <a:endParaRPr lang="en-US" altLang="zh-CN" sz="2400" b="1" dirty="0">
              <a:solidFill>
                <a:schemeClr val="tx1"/>
              </a:solidFill>
              <a:cs typeface="+mn-ea"/>
              <a:sym typeface="+mn-lt"/>
            </a:endParaRPr>
          </a:p>
          <a:p>
            <a:pPr>
              <a:lnSpc>
                <a:spcPct val="130000"/>
              </a:lnSpc>
            </a:pPr>
            <a:r>
              <a:rPr lang="zh-CN" altLang="en-US" sz="2000" dirty="0">
                <a:solidFill>
                  <a:schemeClr val="tx1"/>
                </a:solidFill>
                <a:cs typeface="+mn-ea"/>
                <a:sym typeface="+mn-lt"/>
              </a:rPr>
              <a:t>东南大学（</a:t>
            </a:r>
            <a:r>
              <a:rPr lang="en-US" altLang="zh-CN" sz="2000" dirty="0">
                <a:solidFill>
                  <a:schemeClr val="tx1"/>
                </a:solidFill>
                <a:cs typeface="+mn-ea"/>
                <a:sym typeface="+mn-lt"/>
              </a:rPr>
              <a:t>Southeast University</a:t>
            </a:r>
            <a:r>
              <a:rPr lang="zh-CN" altLang="en-US" sz="2000" dirty="0">
                <a:solidFill>
                  <a:schemeClr val="tx1"/>
                </a:solidFill>
                <a:cs typeface="+mn-ea"/>
                <a:sym typeface="+mn-lt"/>
              </a:rPr>
              <a:t>），简称“东大”，是中华人民共和国教育部直属的全国重点大学，是国家首批世界一流大学建设高校（</a:t>
            </a:r>
            <a:r>
              <a:rPr lang="en-US" altLang="zh-CN" sz="2000" dirty="0">
                <a:solidFill>
                  <a:schemeClr val="tx1"/>
                </a:solidFill>
                <a:cs typeface="+mn-ea"/>
                <a:sym typeface="+mn-lt"/>
              </a:rPr>
              <a:t>A</a:t>
            </a:r>
            <a:r>
              <a:rPr lang="zh-CN" altLang="en-US" sz="2000" dirty="0">
                <a:solidFill>
                  <a:schemeClr val="tx1"/>
                </a:solidFill>
                <a:cs typeface="+mn-ea"/>
                <a:sym typeface="+mn-lt"/>
              </a:rPr>
              <a:t>类）、“</a:t>
            </a:r>
            <a:r>
              <a:rPr lang="en-US" altLang="zh-CN" sz="2000" dirty="0">
                <a:solidFill>
                  <a:schemeClr val="tx1"/>
                </a:solidFill>
                <a:cs typeface="+mn-ea"/>
                <a:sym typeface="+mn-lt"/>
              </a:rPr>
              <a:t>985</a:t>
            </a:r>
            <a:r>
              <a:rPr lang="zh-CN" altLang="en-US" sz="2000" dirty="0">
                <a:solidFill>
                  <a:schemeClr val="tx1"/>
                </a:solidFill>
                <a:cs typeface="+mn-ea"/>
                <a:sym typeface="+mn-lt"/>
              </a:rPr>
              <a:t>工程”和“</a:t>
            </a:r>
            <a:r>
              <a:rPr lang="en-US" altLang="zh-CN" sz="2000" dirty="0">
                <a:solidFill>
                  <a:schemeClr val="tx1"/>
                </a:solidFill>
                <a:cs typeface="+mn-ea"/>
                <a:sym typeface="+mn-lt"/>
              </a:rPr>
              <a:t>211</a:t>
            </a:r>
            <a:r>
              <a:rPr lang="zh-CN" altLang="en-US" sz="2000" dirty="0">
                <a:solidFill>
                  <a:schemeClr val="tx1"/>
                </a:solidFill>
                <a:cs typeface="+mn-ea"/>
                <a:sym typeface="+mn-lt"/>
              </a:rPr>
              <a:t>工程”重点建设高校，入选“</a:t>
            </a:r>
            <a:r>
              <a:rPr lang="en-US" altLang="zh-CN" sz="2000" dirty="0">
                <a:solidFill>
                  <a:schemeClr val="tx1"/>
                </a:solidFill>
                <a:cs typeface="+mn-ea"/>
                <a:sym typeface="+mn-lt"/>
              </a:rPr>
              <a:t>2011</a:t>
            </a:r>
            <a:r>
              <a:rPr lang="zh-CN" altLang="en-US" sz="2000" dirty="0">
                <a:solidFill>
                  <a:schemeClr val="tx1"/>
                </a:solidFill>
                <a:cs typeface="+mn-ea"/>
                <a:sym typeface="+mn-lt"/>
              </a:rPr>
              <a:t>计划”、“</a:t>
            </a:r>
            <a:r>
              <a:rPr lang="en-US" altLang="zh-CN" sz="2000" dirty="0">
                <a:solidFill>
                  <a:schemeClr val="tx1"/>
                </a:solidFill>
                <a:cs typeface="+mn-ea"/>
                <a:sym typeface="+mn-lt"/>
              </a:rPr>
              <a:t>111</a:t>
            </a:r>
            <a:r>
              <a:rPr lang="zh-CN" altLang="en-US" sz="2000" dirty="0">
                <a:solidFill>
                  <a:schemeClr val="tx1"/>
                </a:solidFill>
                <a:cs typeface="+mn-ea"/>
                <a:sym typeface="+mn-lt"/>
              </a:rPr>
              <a:t>计划”、卓越工程师教育培养计划、卓越医生教育培养计划、国家大学生创新性实验计划、国家级大学生创新创业训练计划、国家建设高水平大学公派研究生项目、全国深化创新创业教育改革示范高校、学位授权自主审核单位，由教育部与江苏省共建。</a:t>
            </a:r>
            <a:br>
              <a:rPr lang="zh-CN" altLang="en-US" sz="2000" dirty="0">
                <a:solidFill>
                  <a:schemeClr val="tx1"/>
                </a:solidFill>
                <a:cs typeface="+mn-ea"/>
                <a:sym typeface="+mn-lt"/>
              </a:rPr>
            </a:br>
            <a:endParaRPr lang="zh-CN" altLang="en-US" dirty="0">
              <a:cs typeface="+mn-ea"/>
              <a:sym typeface="+mn-lt"/>
            </a:endParaRPr>
          </a:p>
        </p:txBody>
      </p:sp>
      <p:sp>
        <p:nvSpPr>
          <p:cNvPr id="12" name="文本框 11">
            <a:extLst>
              <a:ext uri="{FF2B5EF4-FFF2-40B4-BE49-F238E27FC236}">
                <a16:creationId xmlns:a16="http://schemas.microsoft.com/office/drawing/2014/main" id="{B0DFE52F-4B34-4F41-9DF3-14F3DF9DD246}"/>
              </a:ext>
            </a:extLst>
          </p:cNvPr>
          <p:cNvSpPr txBox="1"/>
          <p:nvPr/>
        </p:nvSpPr>
        <p:spPr>
          <a:xfrm rot="10800000">
            <a:off x="10498655" y="4936153"/>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
        <p:nvSpPr>
          <p:cNvPr id="13" name="文本框 12">
            <a:extLst>
              <a:ext uri="{FF2B5EF4-FFF2-40B4-BE49-F238E27FC236}">
                <a16:creationId xmlns:a16="http://schemas.microsoft.com/office/drawing/2014/main" id="{07119C05-D477-44E8-8883-9044F3AF6520}"/>
              </a:ext>
            </a:extLst>
          </p:cNvPr>
          <p:cNvSpPr txBox="1"/>
          <p:nvPr/>
        </p:nvSpPr>
        <p:spPr>
          <a:xfrm rot="10800000">
            <a:off x="828297" y="1328995"/>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Tree>
    <p:extLst>
      <p:ext uri="{BB962C8B-B14F-4D97-AF65-F5344CB8AC3E}">
        <p14:creationId xmlns:p14="http://schemas.microsoft.com/office/powerpoint/2010/main" val="3807021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a:xfrm>
            <a:off x="1091255" y="237834"/>
            <a:ext cx="8168208" cy="790865"/>
          </a:xfrm>
        </p:spPr>
        <p:txBody>
          <a:bodyPr/>
          <a:lstStyle/>
          <a:p>
            <a:r>
              <a:rPr lang="zh-CN" altLang="en-US" dirty="0">
                <a:latin typeface="+mn-lt"/>
                <a:ea typeface="+mn-ea"/>
                <a:cs typeface="+mn-ea"/>
                <a:sym typeface="+mn-lt"/>
              </a:rPr>
              <a:t>这页可以展示</a:t>
            </a:r>
            <a:r>
              <a:rPr lang="en-US" altLang="zh-CN" b="1" dirty="0">
                <a:latin typeface="+mn-lt"/>
                <a:ea typeface="+mn-ea"/>
                <a:cs typeface="+mn-ea"/>
                <a:sym typeface="+mn-lt"/>
              </a:rPr>
              <a:t>1</a:t>
            </a:r>
            <a:r>
              <a:rPr lang="zh-CN" altLang="en-US" b="1" dirty="0">
                <a:latin typeface="+mn-lt"/>
                <a:ea typeface="+mn-ea"/>
                <a:cs typeface="+mn-ea"/>
                <a:sym typeface="+mn-lt"/>
              </a:rPr>
              <a:t>段纯文字</a:t>
            </a: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p:txBody>
          <a:bodyPr/>
          <a:lstStyle/>
          <a:p>
            <a:fld id="{2515AB8F-1C56-49E9-90C8-78D22B0C1B97}" type="slidenum">
              <a:rPr lang="zh-CN" altLang="en-US" smtClean="0">
                <a:cs typeface="+mn-ea"/>
                <a:sym typeface="+mn-lt"/>
              </a:rPr>
              <a:t>14</a:t>
            </a:fld>
            <a:endParaRPr lang="zh-CN" altLang="en-US">
              <a:cs typeface="+mn-ea"/>
              <a:sym typeface="+mn-lt"/>
            </a:endParaRPr>
          </a:p>
        </p:txBody>
      </p:sp>
      <p:sp>
        <p:nvSpPr>
          <p:cNvPr id="4" name="矩形: 圆角 3">
            <a:extLst>
              <a:ext uri="{FF2B5EF4-FFF2-40B4-BE49-F238E27FC236}">
                <a16:creationId xmlns:a16="http://schemas.microsoft.com/office/drawing/2014/main" id="{FAFCCB1A-78EC-43B6-AA43-351B9950DE25}"/>
              </a:ext>
            </a:extLst>
          </p:cNvPr>
          <p:cNvSpPr/>
          <p:nvPr/>
        </p:nvSpPr>
        <p:spPr>
          <a:xfrm>
            <a:off x="1245932" y="1371601"/>
            <a:ext cx="9899297" cy="4114798"/>
          </a:xfrm>
          <a:prstGeom prst="roundRect">
            <a:avLst>
              <a:gd name="adj" fmla="val 2253"/>
            </a:avLst>
          </a:prstGeom>
          <a:solidFill>
            <a:schemeClr val="bg1"/>
          </a:solidFill>
          <a:ln>
            <a:noFill/>
          </a:ln>
          <a:effectLst>
            <a:outerShdw blurRad="127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圆角 2">
            <a:extLst>
              <a:ext uri="{FF2B5EF4-FFF2-40B4-BE49-F238E27FC236}">
                <a16:creationId xmlns:a16="http://schemas.microsoft.com/office/drawing/2014/main" id="{37B08C63-AB97-4DD8-8C8D-02160C63C10A}"/>
              </a:ext>
            </a:extLst>
          </p:cNvPr>
          <p:cNvSpPr/>
          <p:nvPr/>
        </p:nvSpPr>
        <p:spPr>
          <a:xfrm>
            <a:off x="1084405" y="1585620"/>
            <a:ext cx="9899297" cy="4114799"/>
          </a:xfrm>
          <a:prstGeom prst="roundRect">
            <a:avLst>
              <a:gd name="adj" fmla="val 2253"/>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511817" y="2018526"/>
            <a:ext cx="9168366" cy="3248986"/>
          </a:xfrm>
          <a:prstGeom prst="rect">
            <a:avLst/>
          </a:prstGeom>
          <a:noFill/>
        </p:spPr>
        <p:txBody>
          <a:bodyPr wrap="square" rtlCol="0">
            <a:normAutofit lnSpcReduction="10000"/>
          </a:bodyPr>
          <a:lstStyle/>
          <a:p>
            <a:pPr algn="ctr">
              <a:lnSpc>
                <a:spcPct val="130000"/>
              </a:lnSpc>
              <a:spcAft>
                <a:spcPts val="600"/>
              </a:spcAft>
            </a:pPr>
            <a:r>
              <a:rPr lang="zh-CN" altLang="en-US" sz="2400" b="1" dirty="0">
                <a:cs typeface="+mn-ea"/>
                <a:sym typeface="+mn-lt"/>
              </a:rPr>
              <a:t>历史沿革</a:t>
            </a:r>
            <a:endParaRPr lang="en-US" altLang="zh-CN" sz="2400" b="1" dirty="0">
              <a:cs typeface="+mn-ea"/>
              <a:sym typeface="+mn-lt"/>
            </a:endParaRPr>
          </a:p>
          <a:p>
            <a:pPr algn="just">
              <a:lnSpc>
                <a:spcPct val="130000"/>
              </a:lnSpc>
            </a:pPr>
            <a:r>
              <a:rPr lang="en-US" altLang="zh-CN" sz="2000" dirty="0">
                <a:cs typeface="+mn-ea"/>
                <a:sym typeface="+mn-lt"/>
              </a:rPr>
              <a:t>1902</a:t>
            </a:r>
            <a:r>
              <a:rPr lang="zh-CN" altLang="en-US" sz="2000" dirty="0">
                <a:cs typeface="+mn-ea"/>
                <a:sym typeface="+mn-lt"/>
              </a:rPr>
              <a:t>年，三江师范学堂创办。</a:t>
            </a:r>
            <a:r>
              <a:rPr lang="en-US" altLang="zh-CN" sz="2000" dirty="0">
                <a:cs typeface="+mn-ea"/>
                <a:sym typeface="+mn-lt"/>
              </a:rPr>
              <a:t>1921</a:t>
            </a:r>
            <a:r>
              <a:rPr lang="zh-CN" altLang="en-US" sz="2000" dirty="0">
                <a:cs typeface="+mn-ea"/>
                <a:sym typeface="+mn-lt"/>
              </a:rPr>
              <a:t>年，以南京高等师范学校为基础建立国立东南大学，下设工科，其后工科又经历国立第四中山大学工学院、国立中央大学工学院、国立南京大学工学院等历史时期；</a:t>
            </a:r>
            <a:r>
              <a:rPr lang="en-US" altLang="zh-CN" sz="2000" dirty="0">
                <a:cs typeface="+mn-ea"/>
                <a:sym typeface="+mn-lt"/>
              </a:rPr>
              <a:t>1952</a:t>
            </a:r>
            <a:r>
              <a:rPr lang="zh-CN" altLang="en-US" sz="2000" dirty="0">
                <a:cs typeface="+mn-ea"/>
                <a:sym typeface="+mn-lt"/>
              </a:rPr>
              <a:t>年，以原南京大学工学院为主体，并入复旦大学、交通大学、浙江大学、金陵大学等学校的有关系科，在中央大学本部原址建立南京工学院；</a:t>
            </a:r>
            <a:r>
              <a:rPr lang="en-US" altLang="zh-CN" sz="2000" dirty="0">
                <a:cs typeface="+mn-ea"/>
                <a:sym typeface="+mn-lt"/>
              </a:rPr>
              <a:t>1988</a:t>
            </a:r>
            <a:r>
              <a:rPr lang="zh-CN" altLang="en-US" sz="2000" dirty="0">
                <a:cs typeface="+mn-ea"/>
                <a:sym typeface="+mn-lt"/>
              </a:rPr>
              <a:t>年</a:t>
            </a:r>
            <a:r>
              <a:rPr lang="en-US" altLang="zh-CN" sz="2000" dirty="0">
                <a:cs typeface="+mn-ea"/>
                <a:sym typeface="+mn-lt"/>
              </a:rPr>
              <a:t>5</a:t>
            </a:r>
            <a:r>
              <a:rPr lang="zh-CN" altLang="en-US" sz="2000" dirty="0">
                <a:cs typeface="+mn-ea"/>
                <a:sym typeface="+mn-lt"/>
              </a:rPr>
              <a:t>月，学校复更名为东南大学；</a:t>
            </a:r>
            <a:r>
              <a:rPr lang="en-US" altLang="zh-CN" sz="2000" dirty="0">
                <a:cs typeface="+mn-ea"/>
                <a:sym typeface="+mn-lt"/>
              </a:rPr>
              <a:t>2000</a:t>
            </a:r>
            <a:r>
              <a:rPr lang="zh-CN" altLang="en-US" sz="2000" dirty="0">
                <a:cs typeface="+mn-ea"/>
                <a:sym typeface="+mn-lt"/>
              </a:rPr>
              <a:t>年</a:t>
            </a:r>
            <a:r>
              <a:rPr lang="en-US" altLang="zh-CN" sz="2000" dirty="0">
                <a:cs typeface="+mn-ea"/>
                <a:sym typeface="+mn-lt"/>
              </a:rPr>
              <a:t>4</a:t>
            </a:r>
            <a:r>
              <a:rPr lang="zh-CN" altLang="en-US" sz="2000" dirty="0">
                <a:cs typeface="+mn-ea"/>
                <a:sym typeface="+mn-lt"/>
              </a:rPr>
              <a:t>月，原东南大学、南京铁道医学院、南京交通高等专科学校合并，南京地质学校并入，组建新的东南大学。</a:t>
            </a:r>
          </a:p>
        </p:txBody>
      </p:sp>
    </p:spTree>
    <p:extLst>
      <p:ext uri="{BB962C8B-B14F-4D97-AF65-F5344CB8AC3E}">
        <p14:creationId xmlns:p14="http://schemas.microsoft.com/office/powerpoint/2010/main" val="149601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15</a:t>
            </a:fld>
            <a:endParaRPr lang="zh-CN" altLang="en-US" dirty="0">
              <a:latin typeface="Helvetica" pitchFamily="2" charset="0"/>
            </a:endParaRPr>
          </a:p>
        </p:txBody>
      </p:sp>
      <p:sp>
        <p:nvSpPr>
          <p:cNvPr id="4" name="标题 3">
            <a:extLst>
              <a:ext uri="{FF2B5EF4-FFF2-40B4-BE49-F238E27FC236}">
                <a16:creationId xmlns:a16="http://schemas.microsoft.com/office/drawing/2014/main" id="{7620B8EC-D543-A548-9B51-4DD4A92E1603}"/>
              </a:ext>
            </a:extLst>
          </p:cNvPr>
          <p:cNvSpPr>
            <a:spLocks noGrp="1"/>
          </p:cNvSpPr>
          <p:nvPr>
            <p:ph type="title"/>
          </p:nvPr>
        </p:nvSpPr>
        <p:spPr/>
        <p:txBody>
          <a:bodyPr/>
          <a:lstStyle/>
          <a:p>
            <a:r>
              <a:rPr lang="zh-CN" altLang="en-US">
                <a:cs typeface="+mn-ea"/>
                <a:sym typeface="+mn-lt"/>
              </a:rPr>
              <a:t>图文搭配页</a:t>
            </a:r>
            <a:endParaRPr kumimoji="1" lang="zh-CN" altLang="en-US" dirty="0"/>
          </a:p>
        </p:txBody>
      </p:sp>
      <p:sp>
        <p:nvSpPr>
          <p:cNvPr id="5" name="Google Shape;365;p35">
            <a:extLst>
              <a:ext uri="{FF2B5EF4-FFF2-40B4-BE49-F238E27FC236}">
                <a16:creationId xmlns:a16="http://schemas.microsoft.com/office/drawing/2014/main" id="{1DD8E5F2-1E84-5B48-8174-DFF99C68F209}"/>
              </a:ext>
            </a:extLst>
          </p:cNvPr>
          <p:cNvSpPr txBox="1">
            <a:spLocks/>
          </p:cNvSpPr>
          <p:nvPr/>
        </p:nvSpPr>
        <p:spPr>
          <a:xfrm>
            <a:off x="924925" y="1635214"/>
            <a:ext cx="3978000" cy="722100"/>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3600" b="1" kern="1200">
                <a:solidFill>
                  <a:schemeClr val="accent1"/>
                </a:solidFill>
                <a:latin typeface="Helvetica" pitchFamily="2" charset="0"/>
                <a:ea typeface="微软雅黑" panose="020B0503020204020204" pitchFamily="34" charset="-122"/>
                <a:cs typeface="+mj-cs"/>
              </a:defRPr>
            </a:lvl1pPr>
          </a:lstStyle>
          <a:p>
            <a:pPr>
              <a:spcBef>
                <a:spcPts val="0"/>
              </a:spcBef>
            </a:pPr>
            <a:r>
              <a:rPr lang="zh-CN" altLang="en-US" sz="2800" dirty="0"/>
              <a:t>标题</a:t>
            </a:r>
            <a:endParaRPr lang="en-US" dirty="0"/>
          </a:p>
        </p:txBody>
      </p:sp>
      <p:sp>
        <p:nvSpPr>
          <p:cNvPr id="6" name="Google Shape;366;p35">
            <a:extLst>
              <a:ext uri="{FF2B5EF4-FFF2-40B4-BE49-F238E27FC236}">
                <a16:creationId xmlns:a16="http://schemas.microsoft.com/office/drawing/2014/main" id="{86F9103D-821D-5248-803B-0B183C64D578}"/>
              </a:ext>
            </a:extLst>
          </p:cNvPr>
          <p:cNvSpPr txBox="1">
            <a:spLocks/>
          </p:cNvSpPr>
          <p:nvPr/>
        </p:nvSpPr>
        <p:spPr>
          <a:xfrm>
            <a:off x="924925" y="2391014"/>
            <a:ext cx="6065810" cy="297416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000000"/>
              </a:buClr>
              <a:buSzPts val="275"/>
              <a:buFont typeface="Arial"/>
              <a:buNone/>
            </a:pPr>
            <a:r>
              <a:rPr lang="zh-CN" altLang="en-US" sz="2200" dirty="0">
                <a:latin typeface="Helvetica" pitchFamily="2" charset="0"/>
              </a:rPr>
              <a:t>这里是一段启发性的文字：</a:t>
            </a:r>
            <a:endParaRPr lang="en-US" sz="2200" dirty="0">
              <a:latin typeface="Helvetica" pitchFamily="2" charset="0"/>
            </a:endParaRPr>
          </a:p>
          <a:p>
            <a:pPr marL="457200" indent="-292100">
              <a:lnSpc>
                <a:spcPct val="120000"/>
              </a:lnSpc>
              <a:spcBef>
                <a:spcPts val="0"/>
              </a:spcBef>
              <a:buSzPts val="1000"/>
              <a:buFont typeface="Montserrat"/>
              <a:buChar char="■"/>
            </a:pPr>
            <a:r>
              <a:rPr lang="zh-CN" altLang="en-US" sz="2200" dirty="0">
                <a:latin typeface="Helvetica" pitchFamily="2" charset="0"/>
                <a:ea typeface="Montserrat"/>
                <a:cs typeface="Montserrat"/>
                <a:sym typeface="Montserrat"/>
              </a:rPr>
              <a:t>一般讨论点一</a:t>
            </a:r>
            <a:endParaRPr lang="en-US" sz="2200" dirty="0">
              <a:latin typeface="Helvetica" pitchFamily="2" charset="0"/>
              <a:ea typeface="Montserrat"/>
              <a:cs typeface="Montserrat"/>
              <a:sym typeface="Montserrat"/>
            </a:endParaRPr>
          </a:p>
          <a:p>
            <a:pPr marL="457200" indent="-292100">
              <a:lnSpc>
                <a:spcPct val="120000"/>
              </a:lnSpc>
              <a:spcBef>
                <a:spcPts val="0"/>
              </a:spcBef>
              <a:buSzPts val="1000"/>
              <a:buFont typeface="Montserrat"/>
              <a:buChar char="■"/>
            </a:pPr>
            <a:r>
              <a:rPr lang="zh-CN" altLang="en-US" sz="2200" b="1" dirty="0">
                <a:solidFill>
                  <a:srgbClr val="C00000"/>
                </a:solidFill>
                <a:latin typeface="Helvetica" pitchFamily="2" charset="0"/>
                <a:ea typeface="Montserrat"/>
                <a:cs typeface="Montserrat"/>
                <a:sym typeface="Montserrat"/>
              </a:rPr>
              <a:t>重要</a:t>
            </a:r>
            <a:r>
              <a:rPr lang="zh-CN" altLang="en-US" sz="2200" dirty="0">
                <a:latin typeface="Helvetica" pitchFamily="2" charset="0"/>
                <a:ea typeface="Montserrat"/>
                <a:cs typeface="Montserrat"/>
                <a:sym typeface="Montserrat"/>
              </a:rPr>
              <a:t>讨论点二</a:t>
            </a:r>
            <a:endParaRPr lang="en-US" altLang="zh-CN" sz="2200" dirty="0">
              <a:latin typeface="Helvetica" pitchFamily="2" charset="0"/>
              <a:ea typeface="Montserrat"/>
              <a:cs typeface="Montserrat"/>
              <a:sym typeface="Montserrat"/>
            </a:endParaRPr>
          </a:p>
          <a:p>
            <a:pPr marL="457200" indent="-292100">
              <a:lnSpc>
                <a:spcPct val="120000"/>
              </a:lnSpc>
              <a:spcBef>
                <a:spcPts val="0"/>
              </a:spcBef>
              <a:buSzPts val="1000"/>
              <a:buFont typeface="Montserrat"/>
              <a:buChar char="■"/>
            </a:pPr>
            <a:r>
              <a:rPr lang="zh-CN" altLang="en-US" sz="2200" b="1" dirty="0">
                <a:solidFill>
                  <a:schemeClr val="accent3"/>
                </a:solidFill>
                <a:latin typeface="Helvetica" pitchFamily="2" charset="0"/>
                <a:ea typeface="Montserrat"/>
                <a:cs typeface="Montserrat"/>
                <a:sym typeface="Montserrat"/>
              </a:rPr>
              <a:t>注意</a:t>
            </a:r>
            <a:r>
              <a:rPr lang="zh-CN" altLang="en-US" sz="2200" dirty="0">
                <a:latin typeface="Helvetica" pitchFamily="2" charset="0"/>
                <a:ea typeface="Montserrat"/>
                <a:cs typeface="Montserrat"/>
                <a:sym typeface="Montserrat"/>
              </a:rPr>
              <a:t>讨论点三</a:t>
            </a:r>
            <a:endParaRPr lang="en-US" altLang="zh-CN" sz="2200" dirty="0">
              <a:latin typeface="Helvetica" pitchFamily="2" charset="0"/>
              <a:ea typeface="Montserrat"/>
              <a:cs typeface="Montserrat"/>
              <a:sym typeface="Montserrat"/>
            </a:endParaRPr>
          </a:p>
        </p:txBody>
      </p:sp>
      <p:pic>
        <p:nvPicPr>
          <p:cNvPr id="8" name="图片 7">
            <a:extLst>
              <a:ext uri="{FF2B5EF4-FFF2-40B4-BE49-F238E27FC236}">
                <a16:creationId xmlns:a16="http://schemas.microsoft.com/office/drawing/2014/main" id="{726AEF49-9EFB-D649-B140-87AAF31C5FEC}"/>
              </a:ext>
            </a:extLst>
          </p:cNvPr>
          <p:cNvPicPr>
            <a:picLocks noChangeAspect="1"/>
          </p:cNvPicPr>
          <p:nvPr/>
        </p:nvPicPr>
        <p:blipFill rotWithShape="1">
          <a:blip r:embed="rId2"/>
          <a:srcRect l="9905" r="17618"/>
          <a:stretch/>
        </p:blipFill>
        <p:spPr>
          <a:xfrm>
            <a:off x="6891885" y="1635214"/>
            <a:ext cx="4459626" cy="30886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309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şḷíḋe">
            <a:extLst>
              <a:ext uri="{FF2B5EF4-FFF2-40B4-BE49-F238E27FC236}">
                <a16:creationId xmlns:a16="http://schemas.microsoft.com/office/drawing/2014/main" id="{FBCD93F8-E159-4DBA-9FA9-58FB09B5635B}"/>
              </a:ext>
            </a:extLst>
          </p:cNvPr>
          <p:cNvSpPr/>
          <p:nvPr/>
        </p:nvSpPr>
        <p:spPr>
          <a:xfrm flipH="1">
            <a:off x="6603900" y="1968501"/>
            <a:ext cx="4608214" cy="3894374"/>
          </a:xfrm>
          <a:prstGeom prst="roundRect">
            <a:avLst>
              <a:gd name="adj" fmla="val 1435"/>
            </a:avLst>
          </a:prstGeom>
          <a:solidFill>
            <a:schemeClr val="bg1"/>
          </a:solidFill>
          <a:ln w="6350">
            <a:solidFill>
              <a:srgbClr val="EAB908"/>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30000"/>
              </a:lnSpc>
            </a:pPr>
            <a:endParaRPr lang="zh-CN" altLang="en-US">
              <a:cs typeface="+mn-ea"/>
              <a:sym typeface="+mn-lt"/>
            </a:endParaRPr>
          </a:p>
        </p:txBody>
      </p:sp>
      <p:sp>
        <p:nvSpPr>
          <p:cNvPr id="6" name="ï$ḻiḓê">
            <a:extLst>
              <a:ext uri="{FF2B5EF4-FFF2-40B4-BE49-F238E27FC236}">
                <a16:creationId xmlns:a16="http://schemas.microsoft.com/office/drawing/2014/main" id="{5ED415B2-4403-4C02-804E-0C1FA6018206}"/>
              </a:ext>
            </a:extLst>
          </p:cNvPr>
          <p:cNvSpPr/>
          <p:nvPr/>
        </p:nvSpPr>
        <p:spPr>
          <a:xfrm>
            <a:off x="980667" y="1968501"/>
            <a:ext cx="4608214" cy="3894374"/>
          </a:xfrm>
          <a:prstGeom prst="roundRect">
            <a:avLst>
              <a:gd name="adj" fmla="val 1434"/>
            </a:avLst>
          </a:prstGeom>
          <a:solidFill>
            <a:schemeClr val="bg1"/>
          </a:solidFill>
          <a:ln w="6350">
            <a:solidFill>
              <a:schemeClr val="accent1"/>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30000"/>
              </a:lnSpc>
            </a:pPr>
            <a:endParaRPr lang="zh-CN" altLang="en-US">
              <a:cs typeface="+mn-ea"/>
              <a:sym typeface="+mn-lt"/>
            </a:endParaRPr>
          </a:p>
        </p:txBody>
      </p:sp>
      <p:sp>
        <p:nvSpPr>
          <p:cNvPr id="2" name="标题 1">
            <a:extLst>
              <a:ext uri="{FF2B5EF4-FFF2-40B4-BE49-F238E27FC236}">
                <a16:creationId xmlns:a16="http://schemas.microsoft.com/office/drawing/2014/main" id="{A4684CD5-744E-449A-9584-71775D277D31}"/>
              </a:ext>
            </a:extLst>
          </p:cNvPr>
          <p:cNvSpPr>
            <a:spLocks noGrp="1"/>
          </p:cNvSpPr>
          <p:nvPr>
            <p:ph type="title"/>
          </p:nvPr>
        </p:nvSpPr>
        <p:spPr>
          <a:xfrm>
            <a:off x="1091255" y="237834"/>
            <a:ext cx="8168208" cy="790865"/>
          </a:xfrm>
        </p:spPr>
        <p:txBody>
          <a:bodyPr/>
          <a:lstStyle/>
          <a:p>
            <a:r>
              <a:rPr lang="zh-CN" altLang="en-US" dirty="0">
                <a:sym typeface="+mn-lt"/>
              </a:rPr>
              <a:t>这页可以展示</a:t>
            </a:r>
            <a:r>
              <a:rPr lang="en-US" altLang="zh-CN" dirty="0">
                <a:sym typeface="+mn-lt"/>
              </a:rPr>
              <a:t>2</a:t>
            </a:r>
            <a:r>
              <a:rPr lang="zh-CN" altLang="en-US" dirty="0">
                <a:sym typeface="+mn-lt"/>
              </a:rPr>
              <a:t>个并列项</a:t>
            </a:r>
          </a:p>
        </p:txBody>
      </p:sp>
      <p:sp>
        <p:nvSpPr>
          <p:cNvPr id="9" name="灯片编号占位符 8">
            <a:extLst>
              <a:ext uri="{FF2B5EF4-FFF2-40B4-BE49-F238E27FC236}">
                <a16:creationId xmlns:a16="http://schemas.microsoft.com/office/drawing/2014/main" id="{3846CD25-BE4D-467B-9E42-858939AA7340}"/>
              </a:ext>
            </a:extLst>
          </p:cNvPr>
          <p:cNvSpPr>
            <a:spLocks noGrp="1"/>
          </p:cNvSpPr>
          <p:nvPr>
            <p:ph type="sldNum" sz="quarter" idx="12"/>
          </p:nvPr>
        </p:nvSpPr>
        <p:spPr/>
        <p:txBody>
          <a:bodyPr/>
          <a:lstStyle/>
          <a:p>
            <a:fld id="{2515AB8F-1C56-49E9-90C8-78D22B0C1B97}" type="slidenum">
              <a:rPr lang="zh-CN" altLang="en-US" smtClean="0">
                <a:sym typeface="+mn-lt"/>
              </a:rPr>
              <a:pPr/>
              <a:t>16</a:t>
            </a:fld>
            <a:endParaRPr lang="zh-CN" altLang="en-US">
              <a:sym typeface="+mn-lt"/>
            </a:endParaRPr>
          </a:p>
        </p:txBody>
      </p:sp>
      <p:sp>
        <p:nvSpPr>
          <p:cNvPr id="5" name="ïṥľîdé">
            <a:extLst>
              <a:ext uri="{FF2B5EF4-FFF2-40B4-BE49-F238E27FC236}">
                <a16:creationId xmlns:a16="http://schemas.microsoft.com/office/drawing/2014/main" id="{00327D7F-75AF-46FB-9C35-7B50BF998C9A}"/>
              </a:ext>
            </a:extLst>
          </p:cNvPr>
          <p:cNvSpPr/>
          <p:nvPr/>
        </p:nvSpPr>
        <p:spPr>
          <a:xfrm flipH="1">
            <a:off x="980666" y="1168847"/>
            <a:ext cx="10231448" cy="559146"/>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000" dirty="0">
                <a:cs typeface="+mn-ea"/>
                <a:sym typeface="+mn-lt"/>
              </a:rPr>
              <a:t>这里可以输入一句概括性的话语，这里可以输入一句概括性的话语</a:t>
            </a:r>
          </a:p>
        </p:txBody>
      </p:sp>
      <p:sp>
        <p:nvSpPr>
          <p:cNvPr id="58" name="îṣlíḓê">
            <a:extLst>
              <a:ext uri="{FF2B5EF4-FFF2-40B4-BE49-F238E27FC236}">
                <a16:creationId xmlns:a16="http://schemas.microsoft.com/office/drawing/2014/main" id="{B3813673-69ED-41D4-B5BA-9C7A15AE040A}"/>
              </a:ext>
            </a:extLst>
          </p:cNvPr>
          <p:cNvSpPr/>
          <p:nvPr/>
        </p:nvSpPr>
        <p:spPr>
          <a:xfrm flipH="1">
            <a:off x="6853622" y="4768128"/>
            <a:ext cx="4091010" cy="907200"/>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2000" b="1" dirty="0">
                <a:cs typeface="+mn-ea"/>
                <a:sym typeface="+mn-lt"/>
              </a:rPr>
              <a:t>3.</a:t>
            </a:r>
            <a:r>
              <a:rPr lang="zh-CN" altLang="en-US" sz="2000" b="1" dirty="0">
                <a:cs typeface="+mn-ea"/>
                <a:sym typeface="+mn-lt"/>
              </a:rPr>
              <a:t>标题</a:t>
            </a:r>
            <a:endParaRPr lang="en-US" altLang="zh-CN" sz="2000" b="1" dirty="0">
              <a:cs typeface="+mn-ea"/>
              <a:sym typeface="+mn-lt"/>
            </a:endParaRPr>
          </a:p>
          <a:p>
            <a:pPr algn="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grpSp>
        <p:nvGrpSpPr>
          <p:cNvPr id="89" name="组合 88">
            <a:extLst>
              <a:ext uri="{FF2B5EF4-FFF2-40B4-BE49-F238E27FC236}">
                <a16:creationId xmlns:a16="http://schemas.microsoft.com/office/drawing/2014/main" id="{BC3613E1-BB99-40FC-B02C-AE65BC1C5944}"/>
              </a:ext>
            </a:extLst>
          </p:cNvPr>
          <p:cNvGrpSpPr/>
          <p:nvPr/>
        </p:nvGrpSpPr>
        <p:grpSpPr>
          <a:xfrm>
            <a:off x="6548912" y="3160768"/>
            <a:ext cx="153182" cy="1816049"/>
            <a:chOff x="11274277" y="3238826"/>
            <a:chExt cx="153182" cy="1816049"/>
          </a:xfrm>
        </p:grpSpPr>
        <p:sp>
          <p:nvSpPr>
            <p:cNvPr id="27" name="iṥḻîḓê">
              <a:extLst>
                <a:ext uri="{FF2B5EF4-FFF2-40B4-BE49-F238E27FC236}">
                  <a16:creationId xmlns:a16="http://schemas.microsoft.com/office/drawing/2014/main" id="{FBCE2834-1A0B-43C6-BCCA-75474E95ABB8}"/>
                </a:ext>
              </a:extLst>
            </p:cNvPr>
            <p:cNvSpPr/>
            <p:nvPr/>
          </p:nvSpPr>
          <p:spPr>
            <a:xfrm flipH="1">
              <a:off x="11274277" y="3238826"/>
              <a:ext cx="153182" cy="153182"/>
            </a:xfrm>
            <a:prstGeom prst="ellipse">
              <a:avLst/>
            </a:prstGeom>
            <a:solidFill>
              <a:schemeClr val="bg1"/>
            </a:solidFill>
            <a:ln w="38100">
              <a:solidFill>
                <a:srgbClr val="EAB908"/>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r">
                <a:lnSpc>
                  <a:spcPct val="150000"/>
                </a:lnSpc>
              </a:pPr>
              <a:endParaRPr lang="zh-CN" altLang="en-US">
                <a:cs typeface="+mn-ea"/>
                <a:sym typeface="+mn-lt"/>
              </a:endParaRPr>
            </a:p>
          </p:txBody>
        </p:sp>
        <p:sp>
          <p:nvSpPr>
            <p:cNvPr id="23" name="íŝľïďe">
              <a:extLst>
                <a:ext uri="{FF2B5EF4-FFF2-40B4-BE49-F238E27FC236}">
                  <a16:creationId xmlns:a16="http://schemas.microsoft.com/office/drawing/2014/main" id="{81424A36-CCF6-4928-84B0-F20DB6EE3A4D}"/>
                </a:ext>
              </a:extLst>
            </p:cNvPr>
            <p:cNvSpPr/>
            <p:nvPr/>
          </p:nvSpPr>
          <p:spPr>
            <a:xfrm flipH="1">
              <a:off x="11274277" y="4070259"/>
              <a:ext cx="153182" cy="153182"/>
            </a:xfrm>
            <a:prstGeom prst="ellipse">
              <a:avLst/>
            </a:prstGeom>
            <a:solidFill>
              <a:schemeClr val="bg1"/>
            </a:solidFill>
            <a:ln w="38100">
              <a:solidFill>
                <a:srgbClr val="EAB908"/>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r">
                <a:lnSpc>
                  <a:spcPct val="150000"/>
                </a:lnSpc>
              </a:pPr>
              <a:endParaRPr lang="zh-CN" altLang="en-US">
                <a:cs typeface="+mn-ea"/>
                <a:sym typeface="+mn-lt"/>
              </a:endParaRPr>
            </a:p>
          </p:txBody>
        </p:sp>
        <p:sp>
          <p:nvSpPr>
            <p:cNvPr id="19" name="îŝḻïḋe">
              <a:extLst>
                <a:ext uri="{FF2B5EF4-FFF2-40B4-BE49-F238E27FC236}">
                  <a16:creationId xmlns:a16="http://schemas.microsoft.com/office/drawing/2014/main" id="{A473F259-7810-4B00-9E3F-8D9AE873B5B6}"/>
                </a:ext>
              </a:extLst>
            </p:cNvPr>
            <p:cNvSpPr/>
            <p:nvPr/>
          </p:nvSpPr>
          <p:spPr>
            <a:xfrm flipH="1">
              <a:off x="11274277" y="4901693"/>
              <a:ext cx="153182" cy="153182"/>
            </a:xfrm>
            <a:prstGeom prst="ellipse">
              <a:avLst/>
            </a:prstGeom>
            <a:solidFill>
              <a:schemeClr val="bg1"/>
            </a:solidFill>
            <a:ln w="38100">
              <a:solidFill>
                <a:srgbClr val="EAB908"/>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r">
                <a:lnSpc>
                  <a:spcPct val="150000"/>
                </a:lnSpc>
              </a:pPr>
              <a:endParaRPr lang="zh-CN" altLang="en-US">
                <a:cs typeface="+mn-ea"/>
                <a:sym typeface="+mn-lt"/>
              </a:endParaRPr>
            </a:p>
          </p:txBody>
        </p:sp>
      </p:grpSp>
      <p:grpSp>
        <p:nvGrpSpPr>
          <p:cNvPr id="4" name="组合 3">
            <a:extLst>
              <a:ext uri="{FF2B5EF4-FFF2-40B4-BE49-F238E27FC236}">
                <a16:creationId xmlns:a16="http://schemas.microsoft.com/office/drawing/2014/main" id="{F85A9293-F9EA-43BE-A692-C0335BB5F275}"/>
              </a:ext>
            </a:extLst>
          </p:cNvPr>
          <p:cNvGrpSpPr/>
          <p:nvPr/>
        </p:nvGrpSpPr>
        <p:grpSpPr>
          <a:xfrm>
            <a:off x="8038875" y="2284408"/>
            <a:ext cx="1738265" cy="552035"/>
            <a:chOff x="8038875" y="2326325"/>
            <a:chExt cx="1738265" cy="552035"/>
          </a:xfrm>
        </p:grpSpPr>
        <p:sp>
          <p:nvSpPr>
            <p:cNvPr id="12" name="íŝliḓe">
              <a:extLst>
                <a:ext uri="{FF2B5EF4-FFF2-40B4-BE49-F238E27FC236}">
                  <a16:creationId xmlns:a16="http://schemas.microsoft.com/office/drawing/2014/main" id="{A4EDD653-4FF8-4B3F-B44F-3C406752DDDF}"/>
                </a:ext>
              </a:extLst>
            </p:cNvPr>
            <p:cNvSpPr/>
            <p:nvPr/>
          </p:nvSpPr>
          <p:spPr>
            <a:xfrm flipH="1">
              <a:off x="8038875" y="2326325"/>
              <a:ext cx="1738265" cy="552035"/>
            </a:xfrm>
            <a:prstGeom prst="roundRect">
              <a:avLst>
                <a:gd name="adj" fmla="val 50000"/>
              </a:avLst>
            </a:prstGeom>
            <a:solidFill>
              <a:srgbClr val="EAB90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30000"/>
                </a:lnSpc>
              </a:pPr>
              <a:endParaRPr lang="zh-CN" altLang="en-US" sz="2000" dirty="0">
                <a:cs typeface="+mn-ea"/>
                <a:sym typeface="+mn-lt"/>
              </a:endParaRPr>
            </a:p>
          </p:txBody>
        </p:sp>
        <p:sp>
          <p:nvSpPr>
            <p:cNvPr id="78" name="light-bulb_62830">
              <a:extLst>
                <a:ext uri="{FF2B5EF4-FFF2-40B4-BE49-F238E27FC236}">
                  <a16:creationId xmlns:a16="http://schemas.microsoft.com/office/drawing/2014/main" id="{46095B3F-0645-42D1-8BA1-5B623E81AE5D}"/>
                </a:ext>
              </a:extLst>
            </p:cNvPr>
            <p:cNvSpPr>
              <a:spLocks noChangeAspect="1"/>
            </p:cNvSpPr>
            <p:nvPr/>
          </p:nvSpPr>
          <p:spPr bwMode="auto">
            <a:xfrm>
              <a:off x="8727950" y="2422342"/>
              <a:ext cx="360115" cy="360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sp>
        <p:nvSpPr>
          <p:cNvPr id="44" name="îṣlíḓê">
            <a:extLst>
              <a:ext uri="{FF2B5EF4-FFF2-40B4-BE49-F238E27FC236}">
                <a16:creationId xmlns:a16="http://schemas.microsoft.com/office/drawing/2014/main" id="{AE96AADC-3C15-4B58-850F-2F41D1F50031}"/>
              </a:ext>
            </a:extLst>
          </p:cNvPr>
          <p:cNvSpPr/>
          <p:nvPr/>
        </p:nvSpPr>
        <p:spPr>
          <a:xfrm flipH="1">
            <a:off x="1262129" y="2954678"/>
            <a:ext cx="4091010" cy="906308"/>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2000" b="1" dirty="0">
                <a:cs typeface="+mn-ea"/>
                <a:sym typeface="+mn-lt"/>
              </a:rPr>
              <a:t>1.</a:t>
            </a:r>
            <a:r>
              <a:rPr lang="zh-CN" altLang="en-US" sz="2000" b="1" dirty="0">
                <a:cs typeface="+mn-ea"/>
                <a:sym typeface="+mn-lt"/>
              </a:rPr>
              <a:t>标题</a:t>
            </a:r>
            <a:endParaRPr lang="en-US" altLang="zh-CN" sz="2000" b="1" dirty="0">
              <a:cs typeface="+mn-ea"/>
              <a:sym typeface="+mn-lt"/>
            </a:endParaRPr>
          </a:p>
          <a:p>
            <a:pP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grpSp>
        <p:nvGrpSpPr>
          <p:cNvPr id="69" name="组合 68">
            <a:extLst>
              <a:ext uri="{FF2B5EF4-FFF2-40B4-BE49-F238E27FC236}">
                <a16:creationId xmlns:a16="http://schemas.microsoft.com/office/drawing/2014/main" id="{B4DBF9BC-411A-4026-B412-BAFC97EA294E}"/>
              </a:ext>
            </a:extLst>
          </p:cNvPr>
          <p:cNvGrpSpPr/>
          <p:nvPr/>
        </p:nvGrpSpPr>
        <p:grpSpPr>
          <a:xfrm>
            <a:off x="5537542" y="3164397"/>
            <a:ext cx="153182" cy="1816049"/>
            <a:chOff x="777401" y="3238826"/>
            <a:chExt cx="153182" cy="1816049"/>
          </a:xfrm>
        </p:grpSpPr>
        <p:sp>
          <p:nvSpPr>
            <p:cNvPr id="42" name="íşļîḓè">
              <a:extLst>
                <a:ext uri="{FF2B5EF4-FFF2-40B4-BE49-F238E27FC236}">
                  <a16:creationId xmlns:a16="http://schemas.microsoft.com/office/drawing/2014/main" id="{1E40F4A3-010A-4A27-9B67-1ACB6B0B2B76}"/>
                </a:ext>
              </a:extLst>
            </p:cNvPr>
            <p:cNvSpPr/>
            <p:nvPr/>
          </p:nvSpPr>
          <p:spPr>
            <a:xfrm>
              <a:off x="777401" y="3238826"/>
              <a:ext cx="153182" cy="15318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lnSpc>
                  <a:spcPct val="150000"/>
                </a:lnSpc>
              </a:pPr>
              <a:endParaRPr lang="zh-CN" altLang="en-US">
                <a:cs typeface="+mn-ea"/>
                <a:sym typeface="+mn-lt"/>
              </a:endParaRPr>
            </a:p>
          </p:txBody>
        </p:sp>
        <p:sp>
          <p:nvSpPr>
            <p:cNvPr id="38" name="íṩ1íde">
              <a:extLst>
                <a:ext uri="{FF2B5EF4-FFF2-40B4-BE49-F238E27FC236}">
                  <a16:creationId xmlns:a16="http://schemas.microsoft.com/office/drawing/2014/main" id="{C99CA5B5-1B8F-4E4E-8C44-5A8224A500E8}"/>
                </a:ext>
              </a:extLst>
            </p:cNvPr>
            <p:cNvSpPr/>
            <p:nvPr/>
          </p:nvSpPr>
          <p:spPr>
            <a:xfrm>
              <a:off x="777401" y="4070259"/>
              <a:ext cx="153182" cy="15318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lnSpc>
                  <a:spcPct val="150000"/>
                </a:lnSpc>
              </a:pPr>
              <a:endParaRPr lang="zh-CN" altLang="en-US">
                <a:cs typeface="+mn-ea"/>
                <a:sym typeface="+mn-lt"/>
              </a:endParaRPr>
            </a:p>
          </p:txBody>
        </p:sp>
        <p:sp>
          <p:nvSpPr>
            <p:cNvPr id="34" name="îSḷîḍé">
              <a:extLst>
                <a:ext uri="{FF2B5EF4-FFF2-40B4-BE49-F238E27FC236}">
                  <a16:creationId xmlns:a16="http://schemas.microsoft.com/office/drawing/2014/main" id="{E40F6244-DD94-4521-B0A5-0E80475FB626}"/>
                </a:ext>
              </a:extLst>
            </p:cNvPr>
            <p:cNvSpPr/>
            <p:nvPr/>
          </p:nvSpPr>
          <p:spPr>
            <a:xfrm>
              <a:off x="777401" y="4901693"/>
              <a:ext cx="153182" cy="15318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lnSpc>
                  <a:spcPct val="150000"/>
                </a:lnSpc>
              </a:pPr>
              <a:endParaRPr lang="zh-CN" altLang="en-US">
                <a:cs typeface="+mn-ea"/>
                <a:sym typeface="+mn-lt"/>
              </a:endParaRPr>
            </a:p>
          </p:txBody>
        </p:sp>
      </p:grpSp>
      <p:grpSp>
        <p:nvGrpSpPr>
          <p:cNvPr id="7" name="组合 6">
            <a:extLst>
              <a:ext uri="{FF2B5EF4-FFF2-40B4-BE49-F238E27FC236}">
                <a16:creationId xmlns:a16="http://schemas.microsoft.com/office/drawing/2014/main" id="{056F6CA5-FE95-4076-83F3-AD145ABF1B80}"/>
              </a:ext>
            </a:extLst>
          </p:cNvPr>
          <p:cNvGrpSpPr/>
          <p:nvPr/>
        </p:nvGrpSpPr>
        <p:grpSpPr>
          <a:xfrm>
            <a:off x="2415642" y="2284408"/>
            <a:ext cx="1738265" cy="552035"/>
            <a:chOff x="2415642" y="2284408"/>
            <a:chExt cx="1738265" cy="552035"/>
          </a:xfrm>
        </p:grpSpPr>
        <p:sp>
          <p:nvSpPr>
            <p:cNvPr id="14" name="î$ļïḋê">
              <a:extLst>
                <a:ext uri="{FF2B5EF4-FFF2-40B4-BE49-F238E27FC236}">
                  <a16:creationId xmlns:a16="http://schemas.microsoft.com/office/drawing/2014/main" id="{692DC750-6B3B-4390-B58D-C9B23C405634}"/>
                </a:ext>
              </a:extLst>
            </p:cNvPr>
            <p:cNvSpPr/>
            <p:nvPr/>
          </p:nvSpPr>
          <p:spPr>
            <a:xfrm>
              <a:off x="2415642" y="2284408"/>
              <a:ext cx="1738265" cy="55203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30000"/>
                </a:lnSpc>
              </a:pPr>
              <a:endParaRPr lang="zh-CN" altLang="en-US" sz="2000" dirty="0">
                <a:cs typeface="+mn-ea"/>
                <a:sym typeface="+mn-lt"/>
              </a:endParaRPr>
            </a:p>
          </p:txBody>
        </p:sp>
        <p:sp>
          <p:nvSpPr>
            <p:cNvPr id="77" name="have-an-idea_65779">
              <a:extLst>
                <a:ext uri="{FF2B5EF4-FFF2-40B4-BE49-F238E27FC236}">
                  <a16:creationId xmlns:a16="http://schemas.microsoft.com/office/drawing/2014/main" id="{FAC616F7-B446-4BBD-B59F-C263A93BAAE6}"/>
                </a:ext>
              </a:extLst>
            </p:cNvPr>
            <p:cNvSpPr>
              <a:spLocks noChangeAspect="1"/>
            </p:cNvSpPr>
            <p:nvPr/>
          </p:nvSpPr>
          <p:spPr bwMode="auto">
            <a:xfrm>
              <a:off x="3111563" y="2380425"/>
              <a:ext cx="346423" cy="360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sp>
        <p:nvSpPr>
          <p:cNvPr id="10" name="弧形 9">
            <a:extLst>
              <a:ext uri="{FF2B5EF4-FFF2-40B4-BE49-F238E27FC236}">
                <a16:creationId xmlns:a16="http://schemas.microsoft.com/office/drawing/2014/main" id="{B54A34EF-651F-4EA1-8C66-301FC156BCB5}"/>
              </a:ext>
            </a:extLst>
          </p:cNvPr>
          <p:cNvSpPr/>
          <p:nvPr/>
        </p:nvSpPr>
        <p:spPr>
          <a:xfrm>
            <a:off x="5419347" y="3154426"/>
            <a:ext cx="1356189" cy="497175"/>
          </a:xfrm>
          <a:prstGeom prst="arc">
            <a:avLst>
              <a:gd name="adj1" fmla="val 12260900"/>
              <a:gd name="adj2" fmla="val 2035237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3" name="îṣlíḓê">
            <a:extLst>
              <a:ext uri="{FF2B5EF4-FFF2-40B4-BE49-F238E27FC236}">
                <a16:creationId xmlns:a16="http://schemas.microsoft.com/office/drawing/2014/main" id="{2822D027-C691-40B5-BE79-17EE690F29D2}"/>
              </a:ext>
            </a:extLst>
          </p:cNvPr>
          <p:cNvSpPr/>
          <p:nvPr/>
        </p:nvSpPr>
        <p:spPr>
          <a:xfrm flipH="1">
            <a:off x="1262129" y="3861403"/>
            <a:ext cx="4091010" cy="906308"/>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2000" b="1" dirty="0">
                <a:cs typeface="+mn-ea"/>
                <a:sym typeface="+mn-lt"/>
              </a:rPr>
              <a:t>2.</a:t>
            </a:r>
            <a:r>
              <a:rPr lang="zh-CN" altLang="en-US" sz="2000" b="1" dirty="0">
                <a:cs typeface="+mn-ea"/>
                <a:sym typeface="+mn-lt"/>
              </a:rPr>
              <a:t>标题</a:t>
            </a:r>
            <a:endParaRPr lang="en-US" altLang="zh-CN" sz="2000" b="1" dirty="0">
              <a:cs typeface="+mn-ea"/>
              <a:sym typeface="+mn-lt"/>
            </a:endParaRPr>
          </a:p>
          <a:p>
            <a:pP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46" name="îṣlíḓê">
            <a:extLst>
              <a:ext uri="{FF2B5EF4-FFF2-40B4-BE49-F238E27FC236}">
                <a16:creationId xmlns:a16="http://schemas.microsoft.com/office/drawing/2014/main" id="{02F425DA-8DF0-4B18-805F-4C3232B1714C}"/>
              </a:ext>
            </a:extLst>
          </p:cNvPr>
          <p:cNvSpPr/>
          <p:nvPr/>
        </p:nvSpPr>
        <p:spPr>
          <a:xfrm flipH="1">
            <a:off x="1262129" y="4768129"/>
            <a:ext cx="4091010" cy="906308"/>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2000" b="1" dirty="0">
                <a:cs typeface="+mn-ea"/>
                <a:sym typeface="+mn-lt"/>
              </a:rPr>
              <a:t>3.</a:t>
            </a:r>
            <a:r>
              <a:rPr lang="zh-CN" altLang="en-US" sz="2000" b="1" dirty="0">
                <a:cs typeface="+mn-ea"/>
                <a:sym typeface="+mn-lt"/>
              </a:rPr>
              <a:t>标题</a:t>
            </a:r>
            <a:endParaRPr lang="en-US" altLang="zh-CN" sz="2000" b="1" dirty="0">
              <a:cs typeface="+mn-ea"/>
              <a:sym typeface="+mn-lt"/>
            </a:endParaRPr>
          </a:p>
          <a:p>
            <a:pP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50" name="îṣlíḓê">
            <a:extLst>
              <a:ext uri="{FF2B5EF4-FFF2-40B4-BE49-F238E27FC236}">
                <a16:creationId xmlns:a16="http://schemas.microsoft.com/office/drawing/2014/main" id="{2554AEC2-6122-4730-8FF8-842278879192}"/>
              </a:ext>
            </a:extLst>
          </p:cNvPr>
          <p:cNvSpPr/>
          <p:nvPr/>
        </p:nvSpPr>
        <p:spPr>
          <a:xfrm flipH="1">
            <a:off x="6853622" y="2954677"/>
            <a:ext cx="4091010" cy="907200"/>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2000" b="1" dirty="0">
                <a:cs typeface="+mn-ea"/>
                <a:sym typeface="+mn-lt"/>
              </a:rPr>
              <a:t>1.</a:t>
            </a:r>
            <a:r>
              <a:rPr lang="zh-CN" altLang="en-US" sz="2000" b="1" dirty="0">
                <a:cs typeface="+mn-ea"/>
                <a:sym typeface="+mn-lt"/>
              </a:rPr>
              <a:t>标题</a:t>
            </a:r>
            <a:endParaRPr lang="en-US" altLang="zh-CN" sz="2000" b="1" dirty="0">
              <a:cs typeface="+mn-ea"/>
              <a:sym typeface="+mn-lt"/>
            </a:endParaRPr>
          </a:p>
          <a:p>
            <a:pPr algn="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51" name="îṣlíḓê">
            <a:extLst>
              <a:ext uri="{FF2B5EF4-FFF2-40B4-BE49-F238E27FC236}">
                <a16:creationId xmlns:a16="http://schemas.microsoft.com/office/drawing/2014/main" id="{79C617AD-9FAB-4528-9348-6B7C051196A3}"/>
              </a:ext>
            </a:extLst>
          </p:cNvPr>
          <p:cNvSpPr/>
          <p:nvPr/>
        </p:nvSpPr>
        <p:spPr>
          <a:xfrm flipH="1">
            <a:off x="6853622" y="3861402"/>
            <a:ext cx="4091010" cy="907200"/>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2000" b="1" dirty="0">
                <a:cs typeface="+mn-ea"/>
                <a:sym typeface="+mn-lt"/>
              </a:rPr>
              <a:t>2.</a:t>
            </a:r>
            <a:r>
              <a:rPr lang="zh-CN" altLang="en-US" sz="2000" b="1" dirty="0">
                <a:cs typeface="+mn-ea"/>
                <a:sym typeface="+mn-lt"/>
              </a:rPr>
              <a:t>标题</a:t>
            </a:r>
            <a:endParaRPr lang="en-US" altLang="zh-CN" sz="2000" b="1" dirty="0">
              <a:cs typeface="+mn-ea"/>
              <a:sym typeface="+mn-lt"/>
            </a:endParaRPr>
          </a:p>
          <a:p>
            <a:pPr algn="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31" name="弧形 30">
            <a:extLst>
              <a:ext uri="{FF2B5EF4-FFF2-40B4-BE49-F238E27FC236}">
                <a16:creationId xmlns:a16="http://schemas.microsoft.com/office/drawing/2014/main" id="{6495E793-927D-46C3-9518-D9254316B18E}"/>
              </a:ext>
            </a:extLst>
          </p:cNvPr>
          <p:cNvSpPr/>
          <p:nvPr/>
        </p:nvSpPr>
        <p:spPr>
          <a:xfrm>
            <a:off x="5419347" y="3998377"/>
            <a:ext cx="1356189" cy="497175"/>
          </a:xfrm>
          <a:prstGeom prst="arc">
            <a:avLst>
              <a:gd name="adj1" fmla="val 12260900"/>
              <a:gd name="adj2" fmla="val 2035237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2" name="弧形 31">
            <a:extLst>
              <a:ext uri="{FF2B5EF4-FFF2-40B4-BE49-F238E27FC236}">
                <a16:creationId xmlns:a16="http://schemas.microsoft.com/office/drawing/2014/main" id="{E908A8B2-E7D1-4843-AC18-F9CF6A59B858}"/>
              </a:ext>
            </a:extLst>
          </p:cNvPr>
          <p:cNvSpPr/>
          <p:nvPr/>
        </p:nvSpPr>
        <p:spPr>
          <a:xfrm>
            <a:off x="5419347" y="4825934"/>
            <a:ext cx="1356189" cy="497175"/>
          </a:xfrm>
          <a:prstGeom prst="arc">
            <a:avLst>
              <a:gd name="adj1" fmla="val 12260900"/>
              <a:gd name="adj2" fmla="val 2035237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4137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37D10C8-966B-4F51-B2C6-5B63C922C47D}"/>
              </a:ext>
            </a:extLst>
          </p:cNvPr>
          <p:cNvSpPr/>
          <p:nvPr/>
        </p:nvSpPr>
        <p:spPr>
          <a:xfrm>
            <a:off x="934391" y="1390817"/>
            <a:ext cx="3403096" cy="4464000"/>
          </a:xfrm>
          <a:prstGeom prst="roundRect">
            <a:avLst>
              <a:gd name="adj" fmla="val 2110"/>
            </a:avLst>
          </a:prstGeom>
          <a:solidFill>
            <a:schemeClr val="bg1"/>
          </a:solidFill>
          <a:ln w="6350">
            <a:solidFill>
              <a:schemeClr val="accent1"/>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圆角 22">
            <a:extLst>
              <a:ext uri="{FF2B5EF4-FFF2-40B4-BE49-F238E27FC236}">
                <a16:creationId xmlns:a16="http://schemas.microsoft.com/office/drawing/2014/main" id="{A6B0197C-6FB0-4815-88E8-C7CEEC8BD007}"/>
              </a:ext>
            </a:extLst>
          </p:cNvPr>
          <p:cNvSpPr/>
          <p:nvPr/>
        </p:nvSpPr>
        <p:spPr>
          <a:xfrm>
            <a:off x="948165" y="1402365"/>
            <a:ext cx="3384000" cy="768254"/>
          </a:xfrm>
          <a:prstGeom prst="roundRect">
            <a:avLst>
              <a:gd name="adj" fmla="val 5869"/>
            </a:avLst>
          </a:prstGeom>
          <a:solidFill>
            <a:schemeClr val="bg1">
              <a:lumMod val="95000"/>
            </a:schemeClr>
          </a:solidFill>
          <a:ln w="6350">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圆角 21">
            <a:extLst>
              <a:ext uri="{FF2B5EF4-FFF2-40B4-BE49-F238E27FC236}">
                <a16:creationId xmlns:a16="http://schemas.microsoft.com/office/drawing/2014/main" id="{1DEC9526-D2D2-4122-93FA-9E8F7EEBFC56}"/>
              </a:ext>
            </a:extLst>
          </p:cNvPr>
          <p:cNvSpPr/>
          <p:nvPr/>
        </p:nvSpPr>
        <p:spPr>
          <a:xfrm>
            <a:off x="7855640" y="1390817"/>
            <a:ext cx="3403096" cy="4464000"/>
          </a:xfrm>
          <a:prstGeom prst="roundRect">
            <a:avLst>
              <a:gd name="adj" fmla="val 2036"/>
            </a:avLst>
          </a:prstGeom>
          <a:solidFill>
            <a:schemeClr val="bg1"/>
          </a:solidFill>
          <a:ln w="6350">
            <a:solidFill>
              <a:srgbClr val="EAB908"/>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EFA3AC8B-DC8E-4C4A-8EFE-D8007D793C91}"/>
              </a:ext>
            </a:extLst>
          </p:cNvPr>
          <p:cNvSpPr>
            <a:spLocks noGrp="1"/>
          </p:cNvSpPr>
          <p:nvPr>
            <p:ph type="title"/>
          </p:nvPr>
        </p:nvSpPr>
        <p:spPr>
          <a:xfrm>
            <a:off x="1091255" y="237834"/>
            <a:ext cx="8168208" cy="790865"/>
          </a:xfrm>
        </p:spPr>
        <p:txBody>
          <a:bodyPr/>
          <a:lstStyle/>
          <a:p>
            <a:r>
              <a:rPr lang="zh-CN" altLang="en-US" dirty="0">
                <a:sym typeface="+mn-lt"/>
              </a:rPr>
              <a:t>这页可以展示</a:t>
            </a:r>
            <a:r>
              <a:rPr lang="en-US" altLang="zh-CN" dirty="0">
                <a:sym typeface="+mn-lt"/>
              </a:rPr>
              <a:t>2</a:t>
            </a:r>
            <a:r>
              <a:rPr lang="zh-CN" altLang="en-US" dirty="0">
                <a:sym typeface="+mn-lt"/>
              </a:rPr>
              <a:t>个对比项</a:t>
            </a:r>
          </a:p>
        </p:txBody>
      </p:sp>
      <p:sp>
        <p:nvSpPr>
          <p:cNvPr id="3" name="灯片编号占位符 2">
            <a:extLst>
              <a:ext uri="{FF2B5EF4-FFF2-40B4-BE49-F238E27FC236}">
                <a16:creationId xmlns:a16="http://schemas.microsoft.com/office/drawing/2014/main" id="{54C83408-0A87-4660-A9D0-AB9F1DBC565A}"/>
              </a:ext>
            </a:extLst>
          </p:cNvPr>
          <p:cNvSpPr>
            <a:spLocks noGrp="1"/>
          </p:cNvSpPr>
          <p:nvPr>
            <p:ph type="sldNum" sz="quarter" idx="12"/>
          </p:nvPr>
        </p:nvSpPr>
        <p:spPr/>
        <p:txBody>
          <a:bodyPr/>
          <a:lstStyle/>
          <a:p>
            <a:fld id="{2515AB8F-1C56-49E9-90C8-78D22B0C1B97}" type="slidenum">
              <a:rPr lang="zh-CN" altLang="en-US" smtClean="0">
                <a:sym typeface="+mn-lt"/>
              </a:rPr>
              <a:pPr/>
              <a:t>17</a:t>
            </a:fld>
            <a:endParaRPr lang="zh-CN" altLang="en-US" dirty="0">
              <a:sym typeface="+mn-lt"/>
            </a:endParaRPr>
          </a:p>
        </p:txBody>
      </p:sp>
      <p:sp>
        <p:nvSpPr>
          <p:cNvPr id="17" name="íŝļiḓè">
            <a:extLst>
              <a:ext uri="{FF2B5EF4-FFF2-40B4-BE49-F238E27FC236}">
                <a16:creationId xmlns:a16="http://schemas.microsoft.com/office/drawing/2014/main" id="{358A7C57-0954-433B-B9A0-B4AAF90D9F2D}"/>
              </a:ext>
            </a:extLst>
          </p:cNvPr>
          <p:cNvSpPr/>
          <p:nvPr/>
        </p:nvSpPr>
        <p:spPr bwMode="auto">
          <a:xfrm>
            <a:off x="1159939" y="2330728"/>
            <a:ext cx="2952000" cy="336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gn="just">
              <a:lnSpc>
                <a:spcPct val="130000"/>
              </a:lnSpc>
              <a:spcBef>
                <a:spcPct val="0"/>
              </a:spcBef>
              <a:spcAft>
                <a:spcPct val="0"/>
              </a:spcAft>
              <a:buFont typeface="Arial" panose="020B0604020202020204" pitchFamily="34" charset="0"/>
              <a:buChar char="•"/>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p:txBody>
      </p:sp>
      <p:sp>
        <p:nvSpPr>
          <p:cNvPr id="20" name="íŝļiḓè">
            <a:extLst>
              <a:ext uri="{FF2B5EF4-FFF2-40B4-BE49-F238E27FC236}">
                <a16:creationId xmlns:a16="http://schemas.microsoft.com/office/drawing/2014/main" id="{BD2F44C2-318C-48B9-A64D-48487CB13CA4}"/>
              </a:ext>
            </a:extLst>
          </p:cNvPr>
          <p:cNvSpPr/>
          <p:nvPr/>
        </p:nvSpPr>
        <p:spPr bwMode="auto">
          <a:xfrm>
            <a:off x="8081188" y="2370138"/>
            <a:ext cx="2952000" cy="336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gn="just">
              <a:lnSpc>
                <a:spcPct val="140000"/>
              </a:lnSpc>
              <a:spcBef>
                <a:spcPct val="0"/>
              </a:spcBef>
              <a:spcAft>
                <a:spcPct val="0"/>
              </a:spcAft>
              <a:buFont typeface="Arial" panose="020B0604020202020204" pitchFamily="34" charset="0"/>
              <a:buChar char="•"/>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lvl="0" indent="-171450" algn="just">
              <a:lnSpc>
                <a:spcPct val="14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4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4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lvl="0" indent="-171450" algn="just">
              <a:lnSpc>
                <a:spcPct val="130000"/>
              </a:lnSpc>
              <a:spcBef>
                <a:spcPct val="0"/>
              </a:spcBef>
              <a:spcAft>
                <a:spcPct val="0"/>
              </a:spcAft>
              <a:buFont typeface="Arial" panose="020B0604020202020204" pitchFamily="34" charset="0"/>
              <a:buChar char="•"/>
              <a:defRPr/>
            </a:pPr>
            <a:endParaRPr lang="en-US" altLang="zh-CN" dirty="0">
              <a:solidFill>
                <a:srgbClr val="000000"/>
              </a:solidFill>
              <a:cs typeface="+mn-ea"/>
              <a:sym typeface="+mn-lt"/>
            </a:endParaRPr>
          </a:p>
        </p:txBody>
      </p:sp>
      <p:grpSp>
        <p:nvGrpSpPr>
          <p:cNvPr id="7" name="组合 6">
            <a:extLst>
              <a:ext uri="{FF2B5EF4-FFF2-40B4-BE49-F238E27FC236}">
                <a16:creationId xmlns:a16="http://schemas.microsoft.com/office/drawing/2014/main" id="{27D1CE57-BEF4-4BF6-ACF1-4FBFADED507A}"/>
              </a:ext>
            </a:extLst>
          </p:cNvPr>
          <p:cNvGrpSpPr/>
          <p:nvPr/>
        </p:nvGrpSpPr>
        <p:grpSpPr>
          <a:xfrm>
            <a:off x="4669476" y="2199494"/>
            <a:ext cx="2853048" cy="4036205"/>
            <a:chOff x="4487552" y="1686948"/>
            <a:chExt cx="3215348" cy="4548751"/>
          </a:xfrm>
        </p:grpSpPr>
        <p:sp>
          <p:nvSpPr>
            <p:cNvPr id="8" name="矩形: 圆角 7">
              <a:extLst>
                <a:ext uri="{FF2B5EF4-FFF2-40B4-BE49-F238E27FC236}">
                  <a16:creationId xmlns:a16="http://schemas.microsoft.com/office/drawing/2014/main" id="{FE66A1A6-F66E-43C9-90BE-14A28F6F4E91}"/>
                </a:ext>
              </a:extLst>
            </p:cNvPr>
            <p:cNvSpPr/>
            <p:nvPr/>
          </p:nvSpPr>
          <p:spPr>
            <a:xfrm>
              <a:off x="5874259" y="1686948"/>
              <a:ext cx="474596" cy="4548751"/>
            </a:xfrm>
            <a:prstGeom prst="roundRect">
              <a:avLst>
                <a:gd name="adj" fmla="val 1380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nvGrpSpPr>
            <p:cNvPr id="14" name="组合 13">
              <a:extLst>
                <a:ext uri="{FF2B5EF4-FFF2-40B4-BE49-F238E27FC236}">
                  <a16:creationId xmlns:a16="http://schemas.microsoft.com/office/drawing/2014/main" id="{D0CC93E8-C8D3-47C4-B110-FEE38CB60761}"/>
                </a:ext>
              </a:extLst>
            </p:cNvPr>
            <p:cNvGrpSpPr/>
            <p:nvPr/>
          </p:nvGrpSpPr>
          <p:grpSpPr>
            <a:xfrm>
              <a:off x="4896548" y="3568835"/>
              <a:ext cx="2806352" cy="1085850"/>
              <a:chOff x="4898564" y="2195007"/>
              <a:chExt cx="2806352" cy="1085850"/>
            </a:xfrm>
          </p:grpSpPr>
          <p:sp>
            <p:nvSpPr>
              <p:cNvPr id="25" name="任意多边形: 形状 24">
                <a:extLst>
                  <a:ext uri="{FF2B5EF4-FFF2-40B4-BE49-F238E27FC236}">
                    <a16:creationId xmlns:a16="http://schemas.microsoft.com/office/drawing/2014/main" id="{6AC36C9C-A25C-4B0F-9143-A5427711FCC2}"/>
                  </a:ext>
                </a:extLst>
              </p:cNvPr>
              <p:cNvSpPr/>
              <p:nvPr/>
            </p:nvSpPr>
            <p:spPr>
              <a:xfrm>
                <a:off x="4898564" y="2195007"/>
                <a:ext cx="2806352" cy="1085850"/>
              </a:xfrm>
              <a:custGeom>
                <a:avLst/>
                <a:gdLst>
                  <a:gd name="connsiteX0" fmla="*/ 32391 w 2772062"/>
                  <a:gd name="connsiteY0" fmla="*/ 0 h 1085850"/>
                  <a:gd name="connsiteX1" fmla="*/ 1074420 w 2772062"/>
                  <a:gd name="connsiteY1" fmla="*/ 0 h 1085850"/>
                  <a:gd name="connsiteX2" fmla="*/ 1167759 w 2772062"/>
                  <a:gd name="connsiteY2" fmla="*/ 0 h 1085850"/>
                  <a:gd name="connsiteX3" fmla="*/ 2320576 w 2772062"/>
                  <a:gd name="connsiteY3" fmla="*/ 0 h 1085850"/>
                  <a:gd name="connsiteX4" fmla="*/ 2772062 w 2772062"/>
                  <a:gd name="connsiteY4" fmla="*/ 542925 h 1085850"/>
                  <a:gd name="connsiteX5" fmla="*/ 2320576 w 2772062"/>
                  <a:gd name="connsiteY5" fmla="*/ 1085850 h 1085850"/>
                  <a:gd name="connsiteX6" fmla="*/ 1167759 w 2772062"/>
                  <a:gd name="connsiteY6" fmla="*/ 1085850 h 1085850"/>
                  <a:gd name="connsiteX7" fmla="*/ 1074420 w 2772062"/>
                  <a:gd name="connsiteY7" fmla="*/ 1085850 h 1085850"/>
                  <a:gd name="connsiteX8" fmla="*/ 32391 w 2772062"/>
                  <a:gd name="connsiteY8" fmla="*/ 1085850 h 1085850"/>
                  <a:gd name="connsiteX9" fmla="*/ 0 w 2772062"/>
                  <a:gd name="connsiteY9" fmla="*/ 1053459 h 1085850"/>
                  <a:gd name="connsiteX10" fmla="*/ 0 w 2772062"/>
                  <a:gd name="connsiteY10" fmla="*/ 32391 h 1085850"/>
                  <a:gd name="connsiteX11" fmla="*/ 32391 w 2772062"/>
                  <a:gd name="connsiteY11"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2062" h="1085850">
                    <a:moveTo>
                      <a:pt x="32391" y="0"/>
                    </a:moveTo>
                    <a:lnTo>
                      <a:pt x="1074420" y="0"/>
                    </a:lnTo>
                    <a:lnTo>
                      <a:pt x="1167759" y="0"/>
                    </a:lnTo>
                    <a:lnTo>
                      <a:pt x="2320576" y="0"/>
                    </a:lnTo>
                    <a:lnTo>
                      <a:pt x="2772062" y="542925"/>
                    </a:lnTo>
                    <a:lnTo>
                      <a:pt x="2320576" y="1085850"/>
                    </a:lnTo>
                    <a:lnTo>
                      <a:pt x="1167759" y="1085850"/>
                    </a:lnTo>
                    <a:lnTo>
                      <a:pt x="1074420" y="1085850"/>
                    </a:lnTo>
                    <a:lnTo>
                      <a:pt x="32391" y="1085850"/>
                    </a:lnTo>
                    <a:cubicBezTo>
                      <a:pt x="14502" y="1085850"/>
                      <a:pt x="0" y="1071348"/>
                      <a:pt x="0" y="1053459"/>
                    </a:cubicBezTo>
                    <a:lnTo>
                      <a:pt x="0" y="32391"/>
                    </a:lnTo>
                    <a:cubicBezTo>
                      <a:pt x="0" y="14502"/>
                      <a:pt x="14502" y="0"/>
                      <a:pt x="32391" y="0"/>
                    </a:cubicBezTo>
                    <a:close/>
                  </a:path>
                </a:pathLst>
              </a:custGeom>
              <a:solidFill>
                <a:srgbClr val="EAB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1" name="capital-letter_235479">
                <a:extLst>
                  <a:ext uri="{FF2B5EF4-FFF2-40B4-BE49-F238E27FC236}">
                    <a16:creationId xmlns:a16="http://schemas.microsoft.com/office/drawing/2014/main" id="{3E0E6854-2780-4072-82BC-696550031CA5}"/>
                  </a:ext>
                </a:extLst>
              </p:cNvPr>
              <p:cNvSpPr>
                <a:spLocks noChangeAspect="1"/>
              </p:cNvSpPr>
              <p:nvPr/>
            </p:nvSpPr>
            <p:spPr bwMode="auto">
              <a:xfrm>
                <a:off x="6578287" y="2539932"/>
                <a:ext cx="393465" cy="396000"/>
              </a:xfrm>
              <a:custGeom>
                <a:avLst/>
                <a:gdLst>
                  <a:gd name="connsiteX0" fmla="*/ 423 w 602840"/>
                  <a:gd name="connsiteY0" fmla="*/ 520420 h 606722"/>
                  <a:gd name="connsiteX1" fmla="*/ 602840 w 602840"/>
                  <a:gd name="connsiteY1" fmla="*/ 520420 h 606722"/>
                  <a:gd name="connsiteX2" fmla="*/ 602840 w 602840"/>
                  <a:gd name="connsiteY2" fmla="*/ 606722 h 606722"/>
                  <a:gd name="connsiteX3" fmla="*/ 423 w 602840"/>
                  <a:gd name="connsiteY3" fmla="*/ 606722 h 606722"/>
                  <a:gd name="connsiteX4" fmla="*/ 423 w 602840"/>
                  <a:gd name="connsiteY4" fmla="*/ 347817 h 606722"/>
                  <a:gd name="connsiteX5" fmla="*/ 602840 w 602840"/>
                  <a:gd name="connsiteY5" fmla="*/ 347817 h 606722"/>
                  <a:gd name="connsiteX6" fmla="*/ 602840 w 602840"/>
                  <a:gd name="connsiteY6" fmla="*/ 434119 h 606722"/>
                  <a:gd name="connsiteX7" fmla="*/ 423 w 602840"/>
                  <a:gd name="connsiteY7" fmla="*/ 434119 h 606722"/>
                  <a:gd name="connsiteX8" fmla="*/ 301667 w 602840"/>
                  <a:gd name="connsiteY8" fmla="*/ 172603 h 606722"/>
                  <a:gd name="connsiteX9" fmla="*/ 602840 w 602840"/>
                  <a:gd name="connsiteY9" fmla="*/ 172603 h 606722"/>
                  <a:gd name="connsiteX10" fmla="*/ 602840 w 602840"/>
                  <a:gd name="connsiteY10" fmla="*/ 258905 h 606722"/>
                  <a:gd name="connsiteX11" fmla="*/ 301667 w 602840"/>
                  <a:gd name="connsiteY11" fmla="*/ 258905 h 606722"/>
                  <a:gd name="connsiteX12" fmla="*/ 114918 w 602840"/>
                  <a:gd name="connsiteY12" fmla="*/ 70599 h 606722"/>
                  <a:gd name="connsiteX13" fmla="*/ 88125 w 602840"/>
                  <a:gd name="connsiteY13" fmla="*/ 164804 h 606722"/>
                  <a:gd name="connsiteX14" fmla="*/ 142869 w 602840"/>
                  <a:gd name="connsiteY14" fmla="*/ 164804 h 606722"/>
                  <a:gd name="connsiteX15" fmla="*/ 115987 w 602840"/>
                  <a:gd name="connsiteY15" fmla="*/ 70599 h 606722"/>
                  <a:gd name="connsiteX16" fmla="*/ 83318 w 602840"/>
                  <a:gd name="connsiteY16" fmla="*/ 2611 h 606722"/>
                  <a:gd name="connsiteX17" fmla="*/ 147676 w 602840"/>
                  <a:gd name="connsiteY17" fmla="*/ 2611 h 606722"/>
                  <a:gd name="connsiteX18" fmla="*/ 231172 w 602840"/>
                  <a:gd name="connsiteY18" fmla="*/ 261586 h 606722"/>
                  <a:gd name="connsiteX19" fmla="*/ 170909 w 602840"/>
                  <a:gd name="connsiteY19" fmla="*/ 261586 h 606722"/>
                  <a:gd name="connsiteX20" fmla="*/ 156221 w 602840"/>
                  <a:gd name="connsiteY20" fmla="*/ 209240 h 606722"/>
                  <a:gd name="connsiteX21" fmla="*/ 74773 w 602840"/>
                  <a:gd name="connsiteY21" fmla="*/ 209240 h 606722"/>
                  <a:gd name="connsiteX22" fmla="*/ 60263 w 602840"/>
                  <a:gd name="connsiteY22" fmla="*/ 261586 h 606722"/>
                  <a:gd name="connsiteX23" fmla="*/ 0 w 602840"/>
                  <a:gd name="connsiteY23" fmla="*/ 261586 h 606722"/>
                  <a:gd name="connsiteX24" fmla="*/ 301667 w 602840"/>
                  <a:gd name="connsiteY24" fmla="*/ 0 h 606722"/>
                  <a:gd name="connsiteX25" fmla="*/ 602840 w 602840"/>
                  <a:gd name="connsiteY25" fmla="*/ 0 h 606722"/>
                  <a:gd name="connsiteX26" fmla="*/ 602840 w 602840"/>
                  <a:gd name="connsiteY26" fmla="*/ 86302 h 606722"/>
                  <a:gd name="connsiteX27" fmla="*/ 301667 w 602840"/>
                  <a:gd name="connsiteY27" fmla="*/ 8630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2840" h="606722">
                    <a:moveTo>
                      <a:pt x="423" y="520420"/>
                    </a:moveTo>
                    <a:lnTo>
                      <a:pt x="602840" y="520420"/>
                    </a:lnTo>
                    <a:lnTo>
                      <a:pt x="602840" y="606722"/>
                    </a:lnTo>
                    <a:lnTo>
                      <a:pt x="423" y="606722"/>
                    </a:lnTo>
                    <a:close/>
                    <a:moveTo>
                      <a:pt x="423" y="347817"/>
                    </a:moveTo>
                    <a:lnTo>
                      <a:pt x="602840" y="347817"/>
                    </a:lnTo>
                    <a:lnTo>
                      <a:pt x="602840" y="434119"/>
                    </a:lnTo>
                    <a:lnTo>
                      <a:pt x="423" y="434119"/>
                    </a:lnTo>
                    <a:close/>
                    <a:moveTo>
                      <a:pt x="301667" y="172603"/>
                    </a:moveTo>
                    <a:lnTo>
                      <a:pt x="602840" y="172603"/>
                    </a:lnTo>
                    <a:lnTo>
                      <a:pt x="602840" y="258905"/>
                    </a:lnTo>
                    <a:lnTo>
                      <a:pt x="301667" y="258905"/>
                    </a:lnTo>
                    <a:close/>
                    <a:moveTo>
                      <a:pt x="114918" y="70599"/>
                    </a:moveTo>
                    <a:lnTo>
                      <a:pt x="88125" y="164804"/>
                    </a:lnTo>
                    <a:lnTo>
                      <a:pt x="142869" y="164804"/>
                    </a:lnTo>
                    <a:lnTo>
                      <a:pt x="115987" y="70599"/>
                    </a:lnTo>
                    <a:close/>
                    <a:moveTo>
                      <a:pt x="83318" y="2611"/>
                    </a:moveTo>
                    <a:lnTo>
                      <a:pt x="147676" y="2611"/>
                    </a:lnTo>
                    <a:lnTo>
                      <a:pt x="231172" y="261586"/>
                    </a:lnTo>
                    <a:lnTo>
                      <a:pt x="170909" y="261586"/>
                    </a:lnTo>
                    <a:lnTo>
                      <a:pt x="156221" y="209240"/>
                    </a:lnTo>
                    <a:lnTo>
                      <a:pt x="74773" y="209240"/>
                    </a:lnTo>
                    <a:lnTo>
                      <a:pt x="60263" y="261586"/>
                    </a:lnTo>
                    <a:lnTo>
                      <a:pt x="0" y="261586"/>
                    </a:lnTo>
                    <a:close/>
                    <a:moveTo>
                      <a:pt x="301667" y="0"/>
                    </a:moveTo>
                    <a:lnTo>
                      <a:pt x="602840" y="0"/>
                    </a:lnTo>
                    <a:lnTo>
                      <a:pt x="602840" y="86302"/>
                    </a:lnTo>
                    <a:lnTo>
                      <a:pt x="301667" y="86302"/>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27" name="组合 26">
              <a:extLst>
                <a:ext uri="{FF2B5EF4-FFF2-40B4-BE49-F238E27FC236}">
                  <a16:creationId xmlns:a16="http://schemas.microsoft.com/office/drawing/2014/main" id="{4FCF3557-283E-45CE-9E28-B851A661FF92}"/>
                </a:ext>
              </a:extLst>
            </p:cNvPr>
            <p:cNvGrpSpPr/>
            <p:nvPr/>
          </p:nvGrpSpPr>
          <p:grpSpPr>
            <a:xfrm>
              <a:off x="4487552" y="2108271"/>
              <a:ext cx="2806352" cy="1085850"/>
              <a:chOff x="4487084" y="3657735"/>
              <a:chExt cx="2806352" cy="1085850"/>
            </a:xfrm>
          </p:grpSpPr>
          <p:sp>
            <p:nvSpPr>
              <p:cNvPr id="28" name="任意多边形: 形状 27">
                <a:extLst>
                  <a:ext uri="{FF2B5EF4-FFF2-40B4-BE49-F238E27FC236}">
                    <a16:creationId xmlns:a16="http://schemas.microsoft.com/office/drawing/2014/main" id="{28D20D02-1827-4D32-B904-E15287785085}"/>
                  </a:ext>
                </a:extLst>
              </p:cNvPr>
              <p:cNvSpPr/>
              <p:nvPr/>
            </p:nvSpPr>
            <p:spPr>
              <a:xfrm flipH="1">
                <a:off x="4487084" y="3657735"/>
                <a:ext cx="2806352" cy="1085850"/>
              </a:xfrm>
              <a:custGeom>
                <a:avLst/>
                <a:gdLst>
                  <a:gd name="connsiteX0" fmla="*/ 32391 w 2772062"/>
                  <a:gd name="connsiteY0" fmla="*/ 0 h 1085850"/>
                  <a:gd name="connsiteX1" fmla="*/ 1074420 w 2772062"/>
                  <a:gd name="connsiteY1" fmla="*/ 0 h 1085850"/>
                  <a:gd name="connsiteX2" fmla="*/ 1167759 w 2772062"/>
                  <a:gd name="connsiteY2" fmla="*/ 0 h 1085850"/>
                  <a:gd name="connsiteX3" fmla="*/ 2320576 w 2772062"/>
                  <a:gd name="connsiteY3" fmla="*/ 0 h 1085850"/>
                  <a:gd name="connsiteX4" fmla="*/ 2772062 w 2772062"/>
                  <a:gd name="connsiteY4" fmla="*/ 542925 h 1085850"/>
                  <a:gd name="connsiteX5" fmla="*/ 2320576 w 2772062"/>
                  <a:gd name="connsiteY5" fmla="*/ 1085850 h 1085850"/>
                  <a:gd name="connsiteX6" fmla="*/ 1167759 w 2772062"/>
                  <a:gd name="connsiteY6" fmla="*/ 1085850 h 1085850"/>
                  <a:gd name="connsiteX7" fmla="*/ 1074420 w 2772062"/>
                  <a:gd name="connsiteY7" fmla="*/ 1085850 h 1085850"/>
                  <a:gd name="connsiteX8" fmla="*/ 32391 w 2772062"/>
                  <a:gd name="connsiteY8" fmla="*/ 1085850 h 1085850"/>
                  <a:gd name="connsiteX9" fmla="*/ 0 w 2772062"/>
                  <a:gd name="connsiteY9" fmla="*/ 1053459 h 1085850"/>
                  <a:gd name="connsiteX10" fmla="*/ 0 w 2772062"/>
                  <a:gd name="connsiteY10" fmla="*/ 32391 h 1085850"/>
                  <a:gd name="connsiteX11" fmla="*/ 32391 w 2772062"/>
                  <a:gd name="connsiteY11"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2062" h="1085850">
                    <a:moveTo>
                      <a:pt x="32391" y="0"/>
                    </a:moveTo>
                    <a:lnTo>
                      <a:pt x="1074420" y="0"/>
                    </a:lnTo>
                    <a:lnTo>
                      <a:pt x="1167759" y="0"/>
                    </a:lnTo>
                    <a:lnTo>
                      <a:pt x="2320576" y="0"/>
                    </a:lnTo>
                    <a:lnTo>
                      <a:pt x="2772062" y="542925"/>
                    </a:lnTo>
                    <a:lnTo>
                      <a:pt x="2320576" y="1085850"/>
                    </a:lnTo>
                    <a:lnTo>
                      <a:pt x="1167759" y="1085850"/>
                    </a:lnTo>
                    <a:lnTo>
                      <a:pt x="1074420" y="1085850"/>
                    </a:lnTo>
                    <a:lnTo>
                      <a:pt x="32391" y="1085850"/>
                    </a:lnTo>
                    <a:cubicBezTo>
                      <a:pt x="14502" y="1085850"/>
                      <a:pt x="0" y="1071348"/>
                      <a:pt x="0" y="1053459"/>
                    </a:cubicBezTo>
                    <a:lnTo>
                      <a:pt x="0" y="32391"/>
                    </a:lnTo>
                    <a:cubicBezTo>
                      <a:pt x="0" y="14502"/>
                      <a:pt x="14502" y="0"/>
                      <a:pt x="323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9" name="left-indent_114297">
                <a:extLst>
                  <a:ext uri="{FF2B5EF4-FFF2-40B4-BE49-F238E27FC236}">
                    <a16:creationId xmlns:a16="http://schemas.microsoft.com/office/drawing/2014/main" id="{0EB5E354-8AAA-45E7-B18A-3A9A734B9861}"/>
                  </a:ext>
                </a:extLst>
              </p:cNvPr>
              <p:cNvSpPr>
                <a:spLocks noChangeAspect="1"/>
              </p:cNvSpPr>
              <p:nvPr/>
            </p:nvSpPr>
            <p:spPr bwMode="auto">
              <a:xfrm>
                <a:off x="5248291" y="4002660"/>
                <a:ext cx="394792" cy="396000"/>
              </a:xfrm>
              <a:custGeom>
                <a:avLst/>
                <a:gdLst>
                  <a:gd name="connsiteX0" fmla="*/ 0 w 599594"/>
                  <a:gd name="connsiteY0" fmla="*/ 515480 h 601429"/>
                  <a:gd name="connsiteX1" fmla="*/ 599594 w 599594"/>
                  <a:gd name="connsiteY1" fmla="*/ 515480 h 601429"/>
                  <a:gd name="connsiteX2" fmla="*/ 599594 w 599594"/>
                  <a:gd name="connsiteY2" fmla="*/ 601429 h 601429"/>
                  <a:gd name="connsiteX3" fmla="*/ 0 w 599594"/>
                  <a:gd name="connsiteY3" fmla="*/ 601429 h 601429"/>
                  <a:gd name="connsiteX4" fmla="*/ 2540 w 599594"/>
                  <a:gd name="connsiteY4" fmla="*/ 346194 h 601429"/>
                  <a:gd name="connsiteX5" fmla="*/ 344218 w 599594"/>
                  <a:gd name="connsiteY5" fmla="*/ 346194 h 601429"/>
                  <a:gd name="connsiteX6" fmla="*/ 344218 w 599594"/>
                  <a:gd name="connsiteY6" fmla="*/ 432143 h 601429"/>
                  <a:gd name="connsiteX7" fmla="*/ 2540 w 599594"/>
                  <a:gd name="connsiteY7" fmla="*/ 432143 h 601429"/>
                  <a:gd name="connsiteX8" fmla="*/ 513549 w 599594"/>
                  <a:gd name="connsiteY8" fmla="*/ 216142 h 601429"/>
                  <a:gd name="connsiteX9" fmla="*/ 513549 w 599594"/>
                  <a:gd name="connsiteY9" fmla="*/ 257732 h 601429"/>
                  <a:gd name="connsiteX10" fmla="*/ 599594 w 599594"/>
                  <a:gd name="connsiteY10" fmla="*/ 257732 h 601429"/>
                  <a:gd name="connsiteX11" fmla="*/ 599594 w 599594"/>
                  <a:gd name="connsiteY11" fmla="*/ 343645 h 601429"/>
                  <a:gd name="connsiteX12" fmla="*/ 513549 w 599594"/>
                  <a:gd name="connsiteY12" fmla="*/ 343645 h 601429"/>
                  <a:gd name="connsiteX13" fmla="*/ 513549 w 599594"/>
                  <a:gd name="connsiteY13" fmla="*/ 387969 h 601429"/>
                  <a:gd name="connsiteX14" fmla="*/ 385851 w 599594"/>
                  <a:gd name="connsiteY14" fmla="*/ 302055 h 601429"/>
                  <a:gd name="connsiteX15" fmla="*/ 2540 w 599594"/>
                  <a:gd name="connsiteY15" fmla="*/ 171827 h 601429"/>
                  <a:gd name="connsiteX16" fmla="*/ 344218 w 599594"/>
                  <a:gd name="connsiteY16" fmla="*/ 171827 h 601429"/>
                  <a:gd name="connsiteX17" fmla="*/ 344218 w 599594"/>
                  <a:gd name="connsiteY17" fmla="*/ 257776 h 601429"/>
                  <a:gd name="connsiteX18" fmla="*/ 2540 w 599594"/>
                  <a:gd name="connsiteY18" fmla="*/ 257776 h 601429"/>
                  <a:gd name="connsiteX19" fmla="*/ 0 w 599594"/>
                  <a:gd name="connsiteY19" fmla="*/ 0 h 601429"/>
                  <a:gd name="connsiteX20" fmla="*/ 599594 w 599594"/>
                  <a:gd name="connsiteY20" fmla="*/ 0 h 601429"/>
                  <a:gd name="connsiteX21" fmla="*/ 599594 w 599594"/>
                  <a:gd name="connsiteY21" fmla="*/ 85949 h 601429"/>
                  <a:gd name="connsiteX22" fmla="*/ 0 w 599594"/>
                  <a:gd name="connsiteY22" fmla="*/ 8594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594" h="601429">
                    <a:moveTo>
                      <a:pt x="0" y="515480"/>
                    </a:moveTo>
                    <a:lnTo>
                      <a:pt x="599594" y="515480"/>
                    </a:lnTo>
                    <a:lnTo>
                      <a:pt x="599594" y="601429"/>
                    </a:lnTo>
                    <a:lnTo>
                      <a:pt x="0" y="601429"/>
                    </a:lnTo>
                    <a:close/>
                    <a:moveTo>
                      <a:pt x="2540" y="346194"/>
                    </a:moveTo>
                    <a:lnTo>
                      <a:pt x="344218" y="346194"/>
                    </a:lnTo>
                    <a:lnTo>
                      <a:pt x="344218" y="432143"/>
                    </a:lnTo>
                    <a:lnTo>
                      <a:pt x="2540" y="432143"/>
                    </a:lnTo>
                    <a:close/>
                    <a:moveTo>
                      <a:pt x="513549" y="216142"/>
                    </a:moveTo>
                    <a:lnTo>
                      <a:pt x="513549" y="257732"/>
                    </a:lnTo>
                    <a:lnTo>
                      <a:pt x="599594" y="257732"/>
                    </a:lnTo>
                    <a:lnTo>
                      <a:pt x="599594" y="343645"/>
                    </a:lnTo>
                    <a:lnTo>
                      <a:pt x="513549" y="343645"/>
                    </a:lnTo>
                    <a:lnTo>
                      <a:pt x="513549" y="387969"/>
                    </a:lnTo>
                    <a:lnTo>
                      <a:pt x="385851" y="302055"/>
                    </a:lnTo>
                    <a:close/>
                    <a:moveTo>
                      <a:pt x="2540" y="171827"/>
                    </a:moveTo>
                    <a:lnTo>
                      <a:pt x="344218" y="171827"/>
                    </a:lnTo>
                    <a:lnTo>
                      <a:pt x="344218" y="257776"/>
                    </a:lnTo>
                    <a:lnTo>
                      <a:pt x="2540" y="257776"/>
                    </a:lnTo>
                    <a:close/>
                    <a:moveTo>
                      <a:pt x="0" y="0"/>
                    </a:moveTo>
                    <a:lnTo>
                      <a:pt x="599594" y="0"/>
                    </a:lnTo>
                    <a:lnTo>
                      <a:pt x="599594" y="85949"/>
                    </a:lnTo>
                    <a:lnTo>
                      <a:pt x="0" y="85949"/>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sp>
        <p:nvSpPr>
          <p:cNvPr id="16" name="íś1ïḍé">
            <a:extLst>
              <a:ext uri="{FF2B5EF4-FFF2-40B4-BE49-F238E27FC236}">
                <a16:creationId xmlns:a16="http://schemas.microsoft.com/office/drawing/2014/main" id="{49CA5E93-C2EB-4DD1-B138-D7CD77D206BA}"/>
              </a:ext>
            </a:extLst>
          </p:cNvPr>
          <p:cNvSpPr txBox="1"/>
          <p:nvPr/>
        </p:nvSpPr>
        <p:spPr bwMode="auto">
          <a:xfrm>
            <a:off x="1205013" y="1439867"/>
            <a:ext cx="2861852" cy="6420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30000"/>
              </a:lnSpc>
              <a:spcBef>
                <a:spcPct val="0"/>
              </a:spcBef>
              <a:buClrTx/>
              <a:buSzTx/>
              <a:buFontTx/>
              <a:buNone/>
              <a:defRPr/>
            </a:pPr>
            <a:r>
              <a:rPr kumimoji="0" lang="zh-CN" altLang="en-US" sz="2400" b="1" i="0" u="none" strike="noStrike" kern="1200" cap="none" spc="0" normalizeH="0" baseline="0" noProof="0" dirty="0">
                <a:ln>
                  <a:noFill/>
                </a:ln>
                <a:solidFill>
                  <a:schemeClr val="accent1"/>
                </a:solidFill>
                <a:effectLst/>
                <a:uLnTx/>
                <a:uFillTx/>
                <a:cs typeface="+mn-ea"/>
                <a:sym typeface="+mn-lt"/>
              </a:rPr>
              <a:t>小标题</a:t>
            </a:r>
            <a:r>
              <a:rPr kumimoji="0" lang="en-US" altLang="zh-CN" sz="2400" b="1" i="0" u="none" strike="noStrike" kern="1200" cap="none" spc="0" normalizeH="0" baseline="0" noProof="0" dirty="0">
                <a:ln>
                  <a:noFill/>
                </a:ln>
                <a:solidFill>
                  <a:schemeClr val="accent1"/>
                </a:solidFill>
                <a:effectLst/>
                <a:uLnTx/>
                <a:uFillTx/>
                <a:cs typeface="+mn-ea"/>
                <a:sym typeface="+mn-lt"/>
              </a:rPr>
              <a:t>1</a:t>
            </a:r>
          </a:p>
        </p:txBody>
      </p:sp>
      <p:sp>
        <p:nvSpPr>
          <p:cNvPr id="24" name="矩形: 圆角 23">
            <a:extLst>
              <a:ext uri="{FF2B5EF4-FFF2-40B4-BE49-F238E27FC236}">
                <a16:creationId xmlns:a16="http://schemas.microsoft.com/office/drawing/2014/main" id="{522C18F0-1132-416E-B323-E4D6A1EBAD39}"/>
              </a:ext>
            </a:extLst>
          </p:cNvPr>
          <p:cNvSpPr/>
          <p:nvPr/>
        </p:nvSpPr>
        <p:spPr>
          <a:xfrm>
            <a:off x="7874813" y="1402365"/>
            <a:ext cx="3384000" cy="768254"/>
          </a:xfrm>
          <a:prstGeom prst="roundRect">
            <a:avLst>
              <a:gd name="adj" fmla="val 5869"/>
            </a:avLst>
          </a:prstGeom>
          <a:solidFill>
            <a:schemeClr val="bg1">
              <a:lumMod val="95000"/>
            </a:schemeClr>
          </a:solidFill>
          <a:ln w="6350">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íś1ïḍé">
            <a:extLst>
              <a:ext uri="{FF2B5EF4-FFF2-40B4-BE49-F238E27FC236}">
                <a16:creationId xmlns:a16="http://schemas.microsoft.com/office/drawing/2014/main" id="{E9DFE068-2DDC-4CC0-9D70-D120CB1A3A12}"/>
              </a:ext>
            </a:extLst>
          </p:cNvPr>
          <p:cNvSpPr txBox="1"/>
          <p:nvPr/>
        </p:nvSpPr>
        <p:spPr bwMode="auto">
          <a:xfrm>
            <a:off x="8168966" y="1439867"/>
            <a:ext cx="2776444" cy="6420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30000"/>
              </a:lnSpc>
              <a:spcBef>
                <a:spcPct val="0"/>
              </a:spcBef>
              <a:buClrTx/>
              <a:buSzTx/>
              <a:buFontTx/>
              <a:buNone/>
              <a:defRPr/>
            </a:pPr>
            <a:r>
              <a:rPr kumimoji="0" lang="zh-CN" altLang="en-US" sz="2400" b="1" i="0" u="none" strike="noStrike" kern="1200" cap="none" spc="0" normalizeH="0" baseline="0" noProof="0" dirty="0">
                <a:ln>
                  <a:noFill/>
                </a:ln>
                <a:solidFill>
                  <a:srgbClr val="EAB908"/>
                </a:solidFill>
                <a:effectLst/>
                <a:uLnTx/>
                <a:uFillTx/>
                <a:cs typeface="+mn-ea"/>
                <a:sym typeface="+mn-lt"/>
              </a:rPr>
              <a:t>小标题</a:t>
            </a:r>
            <a:r>
              <a:rPr kumimoji="0" lang="en-US" altLang="zh-CN" sz="2400" b="1" i="0" u="none" strike="noStrike" kern="1200" cap="none" spc="0" normalizeH="0" baseline="0" noProof="0" dirty="0">
                <a:ln>
                  <a:noFill/>
                </a:ln>
                <a:solidFill>
                  <a:srgbClr val="EAB908"/>
                </a:solidFill>
                <a:effectLst/>
                <a:uLnTx/>
                <a:uFillTx/>
                <a:cs typeface="+mn-ea"/>
                <a:sym typeface="+mn-lt"/>
              </a:rPr>
              <a:t>2</a:t>
            </a:r>
          </a:p>
        </p:txBody>
      </p:sp>
    </p:spTree>
    <p:extLst>
      <p:ext uri="{BB962C8B-B14F-4D97-AF65-F5344CB8AC3E}">
        <p14:creationId xmlns:p14="http://schemas.microsoft.com/office/powerpoint/2010/main" val="233980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F8976-2F10-453C-990D-E81CC0E96048}"/>
              </a:ext>
            </a:extLst>
          </p:cNvPr>
          <p:cNvSpPr>
            <a:spLocks noGrp="1"/>
          </p:cNvSpPr>
          <p:nvPr>
            <p:ph type="title"/>
          </p:nvPr>
        </p:nvSpPr>
        <p:spPr>
          <a:xfrm>
            <a:off x="1091255" y="237834"/>
            <a:ext cx="8168208" cy="790865"/>
          </a:xfrm>
        </p:spPr>
        <p:txBody>
          <a:bodyPr/>
          <a:lstStyle/>
          <a:p>
            <a:r>
              <a:rPr lang="zh-CN" altLang="en-US" dirty="0">
                <a:latin typeface="+mn-lt"/>
                <a:ea typeface="+mn-ea"/>
                <a:cs typeface="+mn-ea"/>
                <a:sym typeface="+mn-lt"/>
              </a:rPr>
              <a:t>这页可展示</a:t>
            </a:r>
            <a:r>
              <a:rPr lang="en-US" altLang="zh-CN" dirty="0">
                <a:latin typeface="+mn-lt"/>
                <a:ea typeface="+mn-ea"/>
                <a:cs typeface="+mn-ea"/>
                <a:sym typeface="+mn-lt"/>
              </a:rPr>
              <a:t>3</a:t>
            </a:r>
            <a:r>
              <a:rPr lang="zh-CN" altLang="en-US" dirty="0">
                <a:latin typeface="+mn-lt"/>
                <a:ea typeface="+mn-ea"/>
                <a:cs typeface="+mn-ea"/>
                <a:sym typeface="+mn-lt"/>
              </a:rPr>
              <a:t>个并列项</a:t>
            </a:r>
          </a:p>
        </p:txBody>
      </p:sp>
      <p:sp>
        <p:nvSpPr>
          <p:cNvPr id="3" name="灯片编号占位符 2">
            <a:extLst>
              <a:ext uri="{FF2B5EF4-FFF2-40B4-BE49-F238E27FC236}">
                <a16:creationId xmlns:a16="http://schemas.microsoft.com/office/drawing/2014/main" id="{F4D46F5B-491A-44A9-8EC6-2DB06B8052A5}"/>
              </a:ext>
            </a:extLst>
          </p:cNvPr>
          <p:cNvSpPr>
            <a:spLocks noGrp="1"/>
          </p:cNvSpPr>
          <p:nvPr>
            <p:ph type="sldNum" sz="quarter" idx="12"/>
          </p:nvPr>
        </p:nvSpPr>
        <p:spPr/>
        <p:txBody>
          <a:bodyPr/>
          <a:lstStyle/>
          <a:p>
            <a:fld id="{2515AB8F-1C56-49E9-90C8-78D22B0C1B97}" type="slidenum">
              <a:rPr lang="zh-CN" altLang="en-US" smtClean="0">
                <a:cs typeface="+mn-ea"/>
                <a:sym typeface="+mn-lt"/>
              </a:rPr>
              <a:pPr/>
              <a:t>18</a:t>
            </a:fld>
            <a:endParaRPr lang="zh-CN" altLang="en-US" dirty="0">
              <a:cs typeface="+mn-ea"/>
              <a:sym typeface="+mn-lt"/>
            </a:endParaRPr>
          </a:p>
        </p:txBody>
      </p:sp>
      <p:sp>
        <p:nvSpPr>
          <p:cNvPr id="9" name="矩形 8">
            <a:extLst>
              <a:ext uri="{FF2B5EF4-FFF2-40B4-BE49-F238E27FC236}">
                <a16:creationId xmlns:a16="http://schemas.microsoft.com/office/drawing/2014/main" id="{800D7A6E-5658-4CA6-B7E7-505103779B6C}"/>
              </a:ext>
            </a:extLst>
          </p:cNvPr>
          <p:cNvSpPr/>
          <p:nvPr/>
        </p:nvSpPr>
        <p:spPr>
          <a:xfrm>
            <a:off x="7903552" y="1566232"/>
            <a:ext cx="3600000" cy="4157824"/>
          </a:xfrm>
          <a:prstGeom prst="rect">
            <a:avLst/>
          </a:prstGeom>
          <a:noFill/>
          <a:ln>
            <a:solidFill>
              <a:schemeClr val="accent1"/>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îŝḻíďê">
            <a:extLst>
              <a:ext uri="{FF2B5EF4-FFF2-40B4-BE49-F238E27FC236}">
                <a16:creationId xmlns:a16="http://schemas.microsoft.com/office/drawing/2014/main" id="{11622FC5-9903-47DA-8428-A562B50FB5BD}"/>
              </a:ext>
            </a:extLst>
          </p:cNvPr>
          <p:cNvSpPr txBox="1"/>
          <p:nvPr/>
        </p:nvSpPr>
        <p:spPr>
          <a:xfrm flipH="1">
            <a:off x="1063542" y="3246772"/>
            <a:ext cx="2829961" cy="2205337"/>
          </a:xfrm>
          <a:prstGeom prst="rect">
            <a:avLst/>
          </a:prstGeom>
          <a:noFill/>
          <a:scene3d>
            <a:camera prst="perspectiveLeft">
              <a:rot lat="0" lon="0" rev="0"/>
            </a:camera>
            <a:lightRig rig="threePt" dir="t"/>
          </a:scene3d>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阐述小标题观点阐述小标题观点阐述小标题观点阐述小标题观点阐述小标题观点阐述你的小标题观点</a:t>
            </a:r>
          </a:p>
        </p:txBody>
      </p:sp>
      <p:sp>
        <p:nvSpPr>
          <p:cNvPr id="13" name="iṥ1íďe">
            <a:extLst>
              <a:ext uri="{FF2B5EF4-FFF2-40B4-BE49-F238E27FC236}">
                <a16:creationId xmlns:a16="http://schemas.microsoft.com/office/drawing/2014/main" id="{98947B98-9BE7-410B-8F38-9B1619698769}"/>
              </a:ext>
            </a:extLst>
          </p:cNvPr>
          <p:cNvSpPr/>
          <p:nvPr/>
        </p:nvSpPr>
        <p:spPr>
          <a:xfrm flipH="1">
            <a:off x="1333737" y="2635909"/>
            <a:ext cx="2289573" cy="560065"/>
          </a:xfrm>
          <a:prstGeom prst="rect">
            <a:avLst/>
          </a:prstGeom>
          <a:scene3d>
            <a:camera prst="perspectiveLeft">
              <a:rot lat="0" lon="0" rev="0"/>
            </a:camera>
            <a:lightRig rig="threePt" dir="t"/>
          </a:scene3d>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400" b="1" dirty="0">
                <a:cs typeface="+mn-ea"/>
                <a:sym typeface="+mn-lt"/>
              </a:rPr>
              <a:t>小标题</a:t>
            </a:r>
          </a:p>
        </p:txBody>
      </p:sp>
      <p:sp>
        <p:nvSpPr>
          <p:cNvPr id="22" name="light-bulb_62830">
            <a:extLst>
              <a:ext uri="{FF2B5EF4-FFF2-40B4-BE49-F238E27FC236}">
                <a16:creationId xmlns:a16="http://schemas.microsoft.com/office/drawing/2014/main" id="{C036B83C-BCF9-419B-94CE-0B74C3D65416}"/>
              </a:ext>
            </a:extLst>
          </p:cNvPr>
          <p:cNvSpPr>
            <a:spLocks noChangeAspect="1"/>
          </p:cNvSpPr>
          <p:nvPr/>
        </p:nvSpPr>
        <p:spPr bwMode="auto">
          <a:xfrm>
            <a:off x="5846397" y="2134186"/>
            <a:ext cx="504163" cy="504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rgbClr val="EAB908"/>
          </a:solidFill>
          <a:ln>
            <a:noFill/>
          </a:ln>
          <a:scene3d>
            <a:camera prst="perspectiveRight">
              <a:rot lat="0" lon="21594000" rev="0"/>
            </a:camera>
            <a:lightRig rig="threePt" dir="t"/>
          </a:scene3d>
        </p:spPr>
        <p:txBody>
          <a:bodyPr>
            <a:normAutofit/>
          </a:bodyPr>
          <a:lstStyle/>
          <a:p>
            <a:pPr>
              <a:lnSpc>
                <a:spcPct val="130000"/>
              </a:lnSpc>
            </a:pPr>
            <a:endParaRPr lang="zh-CN" altLang="en-US">
              <a:cs typeface="+mn-ea"/>
              <a:sym typeface="+mn-lt"/>
            </a:endParaRPr>
          </a:p>
        </p:txBody>
      </p:sp>
      <p:sp>
        <p:nvSpPr>
          <p:cNvPr id="25" name="îŝḻíďê">
            <a:extLst>
              <a:ext uri="{FF2B5EF4-FFF2-40B4-BE49-F238E27FC236}">
                <a16:creationId xmlns:a16="http://schemas.microsoft.com/office/drawing/2014/main" id="{2949AA11-FB0A-4158-92A2-FBF136AB97FD}"/>
              </a:ext>
            </a:extLst>
          </p:cNvPr>
          <p:cNvSpPr txBox="1"/>
          <p:nvPr/>
        </p:nvSpPr>
        <p:spPr>
          <a:xfrm flipH="1">
            <a:off x="4683497" y="3195973"/>
            <a:ext cx="2829961" cy="2256136"/>
          </a:xfrm>
          <a:prstGeom prst="rect">
            <a:avLst/>
          </a:prstGeom>
          <a:noFill/>
          <a:scene3d>
            <a:camera prst="perspectiveRight">
              <a:rot lat="0" lon="21594000" rev="0"/>
            </a:camera>
            <a:lightRig rig="threePt" dir="t"/>
          </a:scene3d>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阐述小标题观点阐述小标题观点阐述小标题观点阐述小标题观点阐述小标题观点阐述你的小标题观点</a:t>
            </a:r>
          </a:p>
        </p:txBody>
      </p:sp>
      <p:sp>
        <p:nvSpPr>
          <p:cNvPr id="26" name="iṥ1íďe">
            <a:extLst>
              <a:ext uri="{FF2B5EF4-FFF2-40B4-BE49-F238E27FC236}">
                <a16:creationId xmlns:a16="http://schemas.microsoft.com/office/drawing/2014/main" id="{DF2E416E-5FB3-44EE-A40B-994D10E712D6}"/>
              </a:ext>
            </a:extLst>
          </p:cNvPr>
          <p:cNvSpPr/>
          <p:nvPr/>
        </p:nvSpPr>
        <p:spPr>
          <a:xfrm flipH="1">
            <a:off x="4953692" y="2585109"/>
            <a:ext cx="2289573" cy="560065"/>
          </a:xfrm>
          <a:prstGeom prst="rect">
            <a:avLst/>
          </a:prstGeom>
          <a:scene3d>
            <a:camera prst="perspectiveRight">
              <a:rot lat="0" lon="21594000" rev="0"/>
            </a:camera>
            <a:lightRig rig="threePt" dir="t"/>
          </a:scene3d>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400" b="1" dirty="0">
                <a:cs typeface="+mn-ea"/>
                <a:sym typeface="+mn-lt"/>
              </a:rPr>
              <a:t>小标题</a:t>
            </a:r>
          </a:p>
        </p:txBody>
      </p:sp>
      <p:sp>
        <p:nvSpPr>
          <p:cNvPr id="20" name="have-an-idea_65779">
            <a:extLst>
              <a:ext uri="{FF2B5EF4-FFF2-40B4-BE49-F238E27FC236}">
                <a16:creationId xmlns:a16="http://schemas.microsoft.com/office/drawing/2014/main" id="{0EB2D7DF-F48A-46A0-852E-13EC9DAFB3E8}"/>
              </a:ext>
            </a:extLst>
          </p:cNvPr>
          <p:cNvSpPr>
            <a:spLocks noChangeAspect="1"/>
          </p:cNvSpPr>
          <p:nvPr/>
        </p:nvSpPr>
        <p:spPr bwMode="auto">
          <a:xfrm>
            <a:off x="9461057" y="2134186"/>
            <a:ext cx="484991" cy="50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accent3"/>
          </a:solidFill>
          <a:ln>
            <a:noFill/>
          </a:ln>
        </p:spPr>
        <p:txBody>
          <a:bodyPr/>
          <a:lstStyle/>
          <a:p>
            <a:pPr>
              <a:lnSpc>
                <a:spcPct val="130000"/>
              </a:lnSpc>
            </a:pPr>
            <a:endParaRPr lang="zh-CN" altLang="en-US">
              <a:cs typeface="+mn-ea"/>
              <a:sym typeface="+mn-lt"/>
            </a:endParaRPr>
          </a:p>
        </p:txBody>
      </p:sp>
      <p:sp>
        <p:nvSpPr>
          <p:cNvPr id="28" name="îŝḻíďê">
            <a:extLst>
              <a:ext uri="{FF2B5EF4-FFF2-40B4-BE49-F238E27FC236}">
                <a16:creationId xmlns:a16="http://schemas.microsoft.com/office/drawing/2014/main" id="{1187C6A5-7C1D-4D35-A1B4-D64DD78B6117}"/>
              </a:ext>
            </a:extLst>
          </p:cNvPr>
          <p:cNvSpPr txBox="1"/>
          <p:nvPr/>
        </p:nvSpPr>
        <p:spPr>
          <a:xfrm flipH="1">
            <a:off x="8288571" y="3195973"/>
            <a:ext cx="2829961" cy="2256136"/>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阐述小标题观点阐述小标题观点阐述小标题观点阐述小标题观点阐述小标题观点阐述你的小标题观点</a:t>
            </a:r>
          </a:p>
        </p:txBody>
      </p:sp>
      <p:sp>
        <p:nvSpPr>
          <p:cNvPr id="29" name="iṥ1íďe">
            <a:extLst>
              <a:ext uri="{FF2B5EF4-FFF2-40B4-BE49-F238E27FC236}">
                <a16:creationId xmlns:a16="http://schemas.microsoft.com/office/drawing/2014/main" id="{7386B669-2A4D-4B32-A109-0E0AF94D4307}"/>
              </a:ext>
            </a:extLst>
          </p:cNvPr>
          <p:cNvSpPr/>
          <p:nvPr/>
        </p:nvSpPr>
        <p:spPr>
          <a:xfrm flipH="1">
            <a:off x="8558766" y="2585109"/>
            <a:ext cx="2289573" cy="560065"/>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400" b="1" dirty="0">
                <a:cs typeface="+mn-ea"/>
                <a:sym typeface="+mn-lt"/>
              </a:rPr>
              <a:t>小标题</a:t>
            </a:r>
          </a:p>
        </p:txBody>
      </p:sp>
      <p:sp>
        <p:nvSpPr>
          <p:cNvPr id="16" name="矩形 15">
            <a:extLst>
              <a:ext uri="{FF2B5EF4-FFF2-40B4-BE49-F238E27FC236}">
                <a16:creationId xmlns:a16="http://schemas.microsoft.com/office/drawing/2014/main" id="{86A58C04-6E3F-4B05-9362-3A23BD839799}"/>
              </a:ext>
            </a:extLst>
          </p:cNvPr>
          <p:cNvSpPr/>
          <p:nvPr/>
        </p:nvSpPr>
        <p:spPr>
          <a:xfrm>
            <a:off x="4298478" y="1566232"/>
            <a:ext cx="3600000" cy="4157824"/>
          </a:xfrm>
          <a:prstGeom prst="rect">
            <a:avLst/>
          </a:prstGeom>
          <a:noFill/>
          <a:ln>
            <a:solidFill>
              <a:schemeClr val="accent1"/>
            </a:solidFill>
          </a:ln>
          <a:effectLst>
            <a:outerShdw blurRad="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a:extLst>
              <a:ext uri="{FF2B5EF4-FFF2-40B4-BE49-F238E27FC236}">
                <a16:creationId xmlns:a16="http://schemas.microsoft.com/office/drawing/2014/main" id="{FB7750A0-2941-4391-B7EC-A3F975D79B4C}"/>
              </a:ext>
            </a:extLst>
          </p:cNvPr>
          <p:cNvSpPr/>
          <p:nvPr/>
        </p:nvSpPr>
        <p:spPr>
          <a:xfrm>
            <a:off x="660400" y="1566232"/>
            <a:ext cx="3636247" cy="4157824"/>
          </a:xfrm>
          <a:prstGeom prst="rect">
            <a:avLst/>
          </a:prstGeom>
          <a:noFill/>
          <a:ln>
            <a:solidFill>
              <a:schemeClr val="accent1"/>
            </a:solidFill>
          </a:ln>
          <a:effectLst>
            <a:outerShdw blurRad="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ight-bulb-inside-circle_62843">
            <a:extLst>
              <a:ext uri="{FF2B5EF4-FFF2-40B4-BE49-F238E27FC236}">
                <a16:creationId xmlns:a16="http://schemas.microsoft.com/office/drawing/2014/main" id="{F0411D21-84AD-496C-A3FE-B900163C82F3}"/>
              </a:ext>
            </a:extLst>
          </p:cNvPr>
          <p:cNvSpPr>
            <a:spLocks noChangeAspect="1"/>
          </p:cNvSpPr>
          <p:nvPr/>
        </p:nvSpPr>
        <p:spPr bwMode="auto">
          <a:xfrm>
            <a:off x="2226142" y="2134186"/>
            <a:ext cx="504762" cy="504000"/>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27" h="6027">
                <a:moveTo>
                  <a:pt x="3013" y="0"/>
                </a:moveTo>
                <a:cubicBezTo>
                  <a:pt x="1349" y="0"/>
                  <a:pt x="0" y="1349"/>
                  <a:pt x="0" y="3013"/>
                </a:cubicBezTo>
                <a:cubicBezTo>
                  <a:pt x="0" y="4678"/>
                  <a:pt x="1349" y="6027"/>
                  <a:pt x="3013" y="6027"/>
                </a:cubicBezTo>
                <a:cubicBezTo>
                  <a:pt x="4678" y="6027"/>
                  <a:pt x="6027" y="4678"/>
                  <a:pt x="6027" y="3013"/>
                </a:cubicBezTo>
                <a:cubicBezTo>
                  <a:pt x="6027" y="1349"/>
                  <a:pt x="4678" y="0"/>
                  <a:pt x="3013" y="0"/>
                </a:cubicBezTo>
                <a:close/>
                <a:moveTo>
                  <a:pt x="2873" y="1426"/>
                </a:moveTo>
                <a:lnTo>
                  <a:pt x="2873" y="1040"/>
                </a:lnTo>
                <a:cubicBezTo>
                  <a:pt x="2873" y="962"/>
                  <a:pt x="2936" y="899"/>
                  <a:pt x="3013" y="899"/>
                </a:cubicBezTo>
                <a:cubicBezTo>
                  <a:pt x="3091" y="899"/>
                  <a:pt x="3154" y="962"/>
                  <a:pt x="3154" y="1040"/>
                </a:cubicBezTo>
                <a:lnTo>
                  <a:pt x="3154" y="1426"/>
                </a:lnTo>
                <a:lnTo>
                  <a:pt x="3154" y="1426"/>
                </a:lnTo>
                <a:cubicBezTo>
                  <a:pt x="3154" y="1503"/>
                  <a:pt x="3091" y="1566"/>
                  <a:pt x="3013" y="1566"/>
                </a:cubicBezTo>
                <a:cubicBezTo>
                  <a:pt x="2936" y="1566"/>
                  <a:pt x="2873" y="1503"/>
                  <a:pt x="2873" y="1426"/>
                </a:cubicBezTo>
                <a:lnTo>
                  <a:pt x="2873" y="1426"/>
                </a:lnTo>
                <a:close/>
                <a:moveTo>
                  <a:pt x="1688" y="2678"/>
                </a:moveTo>
                <a:cubicBezTo>
                  <a:pt x="1676" y="2746"/>
                  <a:pt x="1617" y="2794"/>
                  <a:pt x="1550" y="2794"/>
                </a:cubicBezTo>
                <a:cubicBezTo>
                  <a:pt x="1542" y="2794"/>
                  <a:pt x="1534" y="2793"/>
                  <a:pt x="1525" y="2792"/>
                </a:cubicBezTo>
                <a:lnTo>
                  <a:pt x="1145" y="2725"/>
                </a:lnTo>
                <a:cubicBezTo>
                  <a:pt x="1069" y="2711"/>
                  <a:pt x="1018" y="2639"/>
                  <a:pt x="1031" y="2563"/>
                </a:cubicBezTo>
                <a:cubicBezTo>
                  <a:pt x="1045" y="2486"/>
                  <a:pt x="1117" y="2435"/>
                  <a:pt x="1194" y="2449"/>
                </a:cubicBezTo>
                <a:lnTo>
                  <a:pt x="1574" y="2516"/>
                </a:lnTo>
                <a:cubicBezTo>
                  <a:pt x="1650" y="2529"/>
                  <a:pt x="1701" y="2602"/>
                  <a:pt x="1688" y="2678"/>
                </a:cubicBezTo>
                <a:close/>
                <a:moveTo>
                  <a:pt x="1951" y="1864"/>
                </a:moveTo>
                <a:lnTo>
                  <a:pt x="1702" y="1568"/>
                </a:lnTo>
                <a:cubicBezTo>
                  <a:pt x="1653" y="1508"/>
                  <a:pt x="1660" y="1420"/>
                  <a:pt x="1720" y="1370"/>
                </a:cubicBezTo>
                <a:cubicBezTo>
                  <a:pt x="1779" y="1320"/>
                  <a:pt x="1867" y="1328"/>
                  <a:pt x="1917" y="1387"/>
                </a:cubicBezTo>
                <a:lnTo>
                  <a:pt x="2166" y="1683"/>
                </a:lnTo>
                <a:cubicBezTo>
                  <a:pt x="2215" y="1743"/>
                  <a:pt x="2208" y="1831"/>
                  <a:pt x="2148" y="1881"/>
                </a:cubicBezTo>
                <a:cubicBezTo>
                  <a:pt x="2122" y="1903"/>
                  <a:pt x="2090" y="1914"/>
                  <a:pt x="2058" y="1914"/>
                </a:cubicBezTo>
                <a:cubicBezTo>
                  <a:pt x="2018" y="1914"/>
                  <a:pt x="1978" y="1897"/>
                  <a:pt x="1951" y="1864"/>
                </a:cubicBezTo>
                <a:close/>
                <a:moveTo>
                  <a:pt x="3762" y="3693"/>
                </a:moveTo>
                <a:cubicBezTo>
                  <a:pt x="3644" y="3867"/>
                  <a:pt x="3522" y="4046"/>
                  <a:pt x="3514" y="4288"/>
                </a:cubicBezTo>
                <a:cubicBezTo>
                  <a:pt x="3512" y="4348"/>
                  <a:pt x="3470" y="4397"/>
                  <a:pt x="3413" y="4410"/>
                </a:cubicBezTo>
                <a:cubicBezTo>
                  <a:pt x="3466" y="4426"/>
                  <a:pt x="3503" y="4474"/>
                  <a:pt x="3503" y="4532"/>
                </a:cubicBezTo>
                <a:cubicBezTo>
                  <a:pt x="3503" y="4583"/>
                  <a:pt x="3474" y="4626"/>
                  <a:pt x="3431" y="4647"/>
                </a:cubicBezTo>
                <a:cubicBezTo>
                  <a:pt x="3474" y="4668"/>
                  <a:pt x="3503" y="4712"/>
                  <a:pt x="3503" y="4762"/>
                </a:cubicBezTo>
                <a:cubicBezTo>
                  <a:pt x="3503" y="4833"/>
                  <a:pt x="3446" y="4891"/>
                  <a:pt x="3375" y="4891"/>
                </a:cubicBezTo>
                <a:lnTo>
                  <a:pt x="3297" y="4891"/>
                </a:lnTo>
                <a:cubicBezTo>
                  <a:pt x="3273" y="5025"/>
                  <a:pt x="3155" y="5127"/>
                  <a:pt x="3013" y="5127"/>
                </a:cubicBezTo>
                <a:cubicBezTo>
                  <a:pt x="2872" y="5127"/>
                  <a:pt x="2754" y="5025"/>
                  <a:pt x="2730" y="4891"/>
                </a:cubicBezTo>
                <a:lnTo>
                  <a:pt x="2652" y="4891"/>
                </a:lnTo>
                <a:cubicBezTo>
                  <a:pt x="2581" y="4891"/>
                  <a:pt x="2523" y="4833"/>
                  <a:pt x="2523" y="4762"/>
                </a:cubicBezTo>
                <a:cubicBezTo>
                  <a:pt x="2523" y="4712"/>
                  <a:pt x="2553" y="4668"/>
                  <a:pt x="2596" y="4647"/>
                </a:cubicBezTo>
                <a:cubicBezTo>
                  <a:pt x="2553" y="4626"/>
                  <a:pt x="2523" y="4583"/>
                  <a:pt x="2523" y="4532"/>
                </a:cubicBezTo>
                <a:cubicBezTo>
                  <a:pt x="2523" y="4474"/>
                  <a:pt x="2562" y="4425"/>
                  <a:pt x="2614" y="4409"/>
                </a:cubicBezTo>
                <a:cubicBezTo>
                  <a:pt x="2558" y="4397"/>
                  <a:pt x="2515" y="4348"/>
                  <a:pt x="2513" y="4288"/>
                </a:cubicBezTo>
                <a:cubicBezTo>
                  <a:pt x="2506" y="4046"/>
                  <a:pt x="2383" y="3866"/>
                  <a:pt x="2265" y="3693"/>
                </a:cubicBezTo>
                <a:cubicBezTo>
                  <a:pt x="2123" y="3485"/>
                  <a:pt x="1976" y="3270"/>
                  <a:pt x="1976" y="2891"/>
                </a:cubicBezTo>
                <a:cubicBezTo>
                  <a:pt x="1976" y="2348"/>
                  <a:pt x="2442" y="1906"/>
                  <a:pt x="3013" y="1906"/>
                </a:cubicBezTo>
                <a:cubicBezTo>
                  <a:pt x="3585" y="1906"/>
                  <a:pt x="4050" y="2348"/>
                  <a:pt x="4050" y="2891"/>
                </a:cubicBezTo>
                <a:cubicBezTo>
                  <a:pt x="4050" y="3270"/>
                  <a:pt x="3904" y="3485"/>
                  <a:pt x="3762" y="3693"/>
                </a:cubicBezTo>
                <a:close/>
                <a:moveTo>
                  <a:pt x="4076" y="1864"/>
                </a:moveTo>
                <a:cubicBezTo>
                  <a:pt x="4048" y="1897"/>
                  <a:pt x="4009" y="1914"/>
                  <a:pt x="3969" y="1914"/>
                </a:cubicBezTo>
                <a:cubicBezTo>
                  <a:pt x="3937" y="1914"/>
                  <a:pt x="3905" y="1903"/>
                  <a:pt x="3879" y="1881"/>
                </a:cubicBezTo>
                <a:cubicBezTo>
                  <a:pt x="3819" y="1831"/>
                  <a:pt x="3812" y="1743"/>
                  <a:pt x="3861" y="1683"/>
                </a:cubicBezTo>
                <a:lnTo>
                  <a:pt x="4110" y="1387"/>
                </a:lnTo>
                <a:cubicBezTo>
                  <a:pt x="4159" y="1328"/>
                  <a:pt x="4248" y="1320"/>
                  <a:pt x="4307" y="1370"/>
                </a:cubicBezTo>
                <a:cubicBezTo>
                  <a:pt x="4366" y="1420"/>
                  <a:pt x="4374" y="1508"/>
                  <a:pt x="4324" y="1568"/>
                </a:cubicBezTo>
                <a:lnTo>
                  <a:pt x="4076" y="1864"/>
                </a:lnTo>
                <a:close/>
                <a:moveTo>
                  <a:pt x="4882" y="2725"/>
                </a:moveTo>
                <a:lnTo>
                  <a:pt x="4501" y="2792"/>
                </a:lnTo>
                <a:cubicBezTo>
                  <a:pt x="4493" y="2793"/>
                  <a:pt x="4485" y="2794"/>
                  <a:pt x="4477" y="2794"/>
                </a:cubicBezTo>
                <a:cubicBezTo>
                  <a:pt x="4410" y="2794"/>
                  <a:pt x="4351" y="2746"/>
                  <a:pt x="4339" y="2678"/>
                </a:cubicBezTo>
                <a:cubicBezTo>
                  <a:pt x="4325" y="2602"/>
                  <a:pt x="4376" y="2529"/>
                  <a:pt x="4453" y="2516"/>
                </a:cubicBezTo>
                <a:lnTo>
                  <a:pt x="4833" y="2449"/>
                </a:lnTo>
                <a:cubicBezTo>
                  <a:pt x="4909" y="2435"/>
                  <a:pt x="4982" y="2486"/>
                  <a:pt x="4996" y="2563"/>
                </a:cubicBezTo>
                <a:cubicBezTo>
                  <a:pt x="5009" y="2639"/>
                  <a:pt x="4958" y="2711"/>
                  <a:pt x="4882" y="2725"/>
                </a:cubicBezTo>
                <a:close/>
              </a:path>
            </a:pathLst>
          </a:custGeom>
          <a:solidFill>
            <a:schemeClr val="accent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227766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126C75-7665-4E77-80C3-0656FF50D0E3}"/>
              </a:ext>
            </a:extLst>
          </p:cNvPr>
          <p:cNvSpPr>
            <a:spLocks noGrp="1"/>
          </p:cNvSpPr>
          <p:nvPr>
            <p:ph type="title"/>
          </p:nvPr>
        </p:nvSpPr>
        <p:spPr>
          <a:xfrm>
            <a:off x="1091255" y="237834"/>
            <a:ext cx="8168208" cy="790865"/>
          </a:xfrm>
        </p:spPr>
        <p:txBody>
          <a:bodyPr/>
          <a:lstStyle/>
          <a:p>
            <a:r>
              <a:rPr lang="zh-CN" altLang="en-US" dirty="0">
                <a:latin typeface="+mn-lt"/>
                <a:ea typeface="+mn-ea"/>
                <a:cs typeface="+mn-ea"/>
                <a:sym typeface="+mn-lt"/>
              </a:rPr>
              <a:t>这页可以展示</a:t>
            </a:r>
            <a:r>
              <a:rPr lang="en-US" altLang="zh-CN" dirty="0">
                <a:latin typeface="+mn-lt"/>
                <a:ea typeface="+mn-ea"/>
                <a:cs typeface="+mn-ea"/>
                <a:sym typeface="+mn-lt"/>
              </a:rPr>
              <a:t>3</a:t>
            </a:r>
            <a:r>
              <a:rPr lang="zh-CN" altLang="en-US" dirty="0">
                <a:latin typeface="+mn-lt"/>
                <a:ea typeface="+mn-ea"/>
                <a:cs typeface="+mn-ea"/>
                <a:sym typeface="+mn-lt"/>
              </a:rPr>
              <a:t>个递进</a:t>
            </a:r>
            <a:r>
              <a:rPr lang="en-US" altLang="zh-CN" dirty="0">
                <a:latin typeface="+mn-lt"/>
                <a:ea typeface="+mn-ea"/>
                <a:cs typeface="+mn-ea"/>
                <a:sym typeface="+mn-lt"/>
              </a:rPr>
              <a:t>/</a:t>
            </a:r>
            <a:r>
              <a:rPr lang="zh-CN" altLang="en-US" dirty="0">
                <a:latin typeface="+mn-lt"/>
                <a:ea typeface="+mn-ea"/>
                <a:cs typeface="+mn-ea"/>
                <a:sym typeface="+mn-lt"/>
              </a:rPr>
              <a:t>流程项</a:t>
            </a:r>
          </a:p>
        </p:txBody>
      </p:sp>
      <p:sp>
        <p:nvSpPr>
          <p:cNvPr id="3" name="灯片编号占位符 2">
            <a:extLst>
              <a:ext uri="{FF2B5EF4-FFF2-40B4-BE49-F238E27FC236}">
                <a16:creationId xmlns:a16="http://schemas.microsoft.com/office/drawing/2014/main" id="{FD3C7950-EC19-4C52-978D-537C623EF220}"/>
              </a:ext>
            </a:extLst>
          </p:cNvPr>
          <p:cNvSpPr>
            <a:spLocks noGrp="1"/>
          </p:cNvSpPr>
          <p:nvPr>
            <p:ph type="sldNum" sz="quarter" idx="12"/>
          </p:nvPr>
        </p:nvSpPr>
        <p:spPr/>
        <p:txBody>
          <a:bodyPr/>
          <a:lstStyle/>
          <a:p>
            <a:fld id="{2515AB8F-1C56-49E9-90C8-78D22B0C1B97}" type="slidenum">
              <a:rPr lang="zh-CN" altLang="en-US" smtClean="0">
                <a:cs typeface="+mn-ea"/>
                <a:sym typeface="+mn-lt"/>
              </a:rPr>
              <a:t>19</a:t>
            </a:fld>
            <a:endParaRPr lang="zh-CN" altLang="en-US">
              <a:cs typeface="+mn-ea"/>
              <a:sym typeface="+mn-lt"/>
            </a:endParaRPr>
          </a:p>
        </p:txBody>
      </p:sp>
      <p:sp>
        <p:nvSpPr>
          <p:cNvPr id="24" name="梯形 23">
            <a:extLst>
              <a:ext uri="{FF2B5EF4-FFF2-40B4-BE49-F238E27FC236}">
                <a16:creationId xmlns:a16="http://schemas.microsoft.com/office/drawing/2014/main" id="{52204C54-09F8-4EF9-9196-956740BD58F2}"/>
              </a:ext>
            </a:extLst>
          </p:cNvPr>
          <p:cNvSpPr/>
          <p:nvPr/>
        </p:nvSpPr>
        <p:spPr>
          <a:xfrm>
            <a:off x="2276497" y="2591384"/>
            <a:ext cx="2741770" cy="811213"/>
          </a:xfrm>
          <a:prstGeom prst="trapezoid">
            <a:avLst>
              <a:gd name="adj" fmla="val 3674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97483D9A-D454-4DE6-939B-03E068755035}"/>
              </a:ext>
            </a:extLst>
          </p:cNvPr>
          <p:cNvSpPr/>
          <p:nvPr/>
        </p:nvSpPr>
        <p:spPr>
          <a:xfrm rot="10800000" flipV="1">
            <a:off x="2001114" y="4885170"/>
            <a:ext cx="3295919" cy="3965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1</a:t>
            </a:r>
            <a:endParaRPr lang="zh-CN" altLang="en-US" sz="2400" b="1" dirty="0">
              <a:cs typeface="+mn-ea"/>
              <a:sym typeface="+mn-lt"/>
            </a:endParaRPr>
          </a:p>
        </p:txBody>
      </p:sp>
      <p:sp>
        <p:nvSpPr>
          <p:cNvPr id="9" name="矩形 8">
            <a:extLst>
              <a:ext uri="{FF2B5EF4-FFF2-40B4-BE49-F238E27FC236}">
                <a16:creationId xmlns:a16="http://schemas.microsoft.com/office/drawing/2014/main" id="{326C8C25-4933-4543-8223-D8B55848107E}"/>
              </a:ext>
            </a:extLst>
          </p:cNvPr>
          <p:cNvSpPr/>
          <p:nvPr/>
        </p:nvSpPr>
        <p:spPr>
          <a:xfrm rot="10800000" flipV="1">
            <a:off x="2276497" y="3399356"/>
            <a:ext cx="2741769" cy="439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2</a:t>
            </a:r>
            <a:endParaRPr lang="zh-CN" altLang="en-US" sz="2000" b="1" dirty="0">
              <a:cs typeface="+mn-ea"/>
              <a:sym typeface="+mn-lt"/>
            </a:endParaRPr>
          </a:p>
        </p:txBody>
      </p:sp>
      <p:sp>
        <p:nvSpPr>
          <p:cNvPr id="15" name="平行四边形 14">
            <a:extLst>
              <a:ext uri="{FF2B5EF4-FFF2-40B4-BE49-F238E27FC236}">
                <a16:creationId xmlns:a16="http://schemas.microsoft.com/office/drawing/2014/main" id="{B6116297-CB35-4FB6-A367-C7E08D3D9E53}"/>
              </a:ext>
            </a:extLst>
          </p:cNvPr>
          <p:cNvSpPr/>
          <p:nvPr/>
        </p:nvSpPr>
        <p:spPr>
          <a:xfrm>
            <a:off x="1868035" y="5281704"/>
            <a:ext cx="3428999" cy="508118"/>
          </a:xfrm>
          <a:prstGeom prst="parallelogram">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a:extLst>
              <a:ext uri="{FF2B5EF4-FFF2-40B4-BE49-F238E27FC236}">
                <a16:creationId xmlns:a16="http://schemas.microsoft.com/office/drawing/2014/main" id="{B3B025F0-E5DA-4B5E-A918-A5D308FBF71D}"/>
              </a:ext>
            </a:extLst>
          </p:cNvPr>
          <p:cNvSpPr/>
          <p:nvPr/>
        </p:nvSpPr>
        <p:spPr>
          <a:xfrm rot="10800000" flipV="1">
            <a:off x="2568704" y="2197556"/>
            <a:ext cx="2160739" cy="405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3</a:t>
            </a:r>
            <a:endParaRPr lang="zh-CN" altLang="en-US" b="1" dirty="0">
              <a:cs typeface="+mn-ea"/>
              <a:sym typeface="+mn-lt"/>
            </a:endParaRPr>
          </a:p>
        </p:txBody>
      </p:sp>
      <p:sp>
        <p:nvSpPr>
          <p:cNvPr id="23" name="梯形 22">
            <a:extLst>
              <a:ext uri="{FF2B5EF4-FFF2-40B4-BE49-F238E27FC236}">
                <a16:creationId xmlns:a16="http://schemas.microsoft.com/office/drawing/2014/main" id="{E93D3952-B8B9-4FB4-A7D5-330F89622706}"/>
              </a:ext>
            </a:extLst>
          </p:cNvPr>
          <p:cNvSpPr/>
          <p:nvPr/>
        </p:nvSpPr>
        <p:spPr>
          <a:xfrm>
            <a:off x="1997733" y="3792877"/>
            <a:ext cx="3295919" cy="1092294"/>
          </a:xfrm>
          <a:prstGeom prst="trapezoid">
            <a:avLst>
              <a:gd name="adj" fmla="val 2538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梯形 24">
            <a:extLst>
              <a:ext uri="{FF2B5EF4-FFF2-40B4-BE49-F238E27FC236}">
                <a16:creationId xmlns:a16="http://schemas.microsoft.com/office/drawing/2014/main" id="{2197C593-AEA1-4C2F-8AC0-2D7BEDC24CDA}"/>
              </a:ext>
            </a:extLst>
          </p:cNvPr>
          <p:cNvSpPr/>
          <p:nvPr/>
        </p:nvSpPr>
        <p:spPr>
          <a:xfrm>
            <a:off x="2568704" y="1461940"/>
            <a:ext cx="2160739" cy="736836"/>
          </a:xfrm>
          <a:prstGeom prst="trapezoi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light-bulb_62830">
            <a:extLst>
              <a:ext uri="{FF2B5EF4-FFF2-40B4-BE49-F238E27FC236}">
                <a16:creationId xmlns:a16="http://schemas.microsoft.com/office/drawing/2014/main" id="{B76B71E1-6AF0-4E26-8946-C6BFC25CF542}"/>
              </a:ext>
            </a:extLst>
          </p:cNvPr>
          <p:cNvSpPr>
            <a:spLocks noChangeAspect="1"/>
          </p:cNvSpPr>
          <p:nvPr/>
        </p:nvSpPr>
        <p:spPr bwMode="auto">
          <a:xfrm>
            <a:off x="3451008" y="2995186"/>
            <a:ext cx="396127" cy="396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12" name="have-an-idea_65779">
            <a:extLst>
              <a:ext uri="{FF2B5EF4-FFF2-40B4-BE49-F238E27FC236}">
                <a16:creationId xmlns:a16="http://schemas.microsoft.com/office/drawing/2014/main" id="{27C30E73-B5B4-4EEF-91F1-3E2FC02BCACD}"/>
              </a:ext>
            </a:extLst>
          </p:cNvPr>
          <p:cNvSpPr>
            <a:spLocks noChangeAspect="1"/>
          </p:cNvSpPr>
          <p:nvPr/>
        </p:nvSpPr>
        <p:spPr bwMode="auto">
          <a:xfrm>
            <a:off x="3469015" y="1870772"/>
            <a:ext cx="311781" cy="32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26" name="have-an-idea_65779">
            <a:extLst>
              <a:ext uri="{FF2B5EF4-FFF2-40B4-BE49-F238E27FC236}">
                <a16:creationId xmlns:a16="http://schemas.microsoft.com/office/drawing/2014/main" id="{FFBABB2C-8F2F-47C2-B897-46E9812F64D7}"/>
              </a:ext>
            </a:extLst>
          </p:cNvPr>
          <p:cNvSpPr>
            <a:spLocks noChangeAspect="1"/>
          </p:cNvSpPr>
          <p:nvPr/>
        </p:nvSpPr>
        <p:spPr bwMode="auto">
          <a:xfrm>
            <a:off x="6061302" y="4789344"/>
            <a:ext cx="484991" cy="50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accent3"/>
          </a:solidFill>
          <a:ln>
            <a:noFill/>
          </a:ln>
        </p:spPr>
        <p:txBody>
          <a:bodyPr/>
          <a:lstStyle/>
          <a:p>
            <a:pPr>
              <a:lnSpc>
                <a:spcPct val="130000"/>
              </a:lnSpc>
            </a:pPr>
            <a:endParaRPr lang="zh-CN" altLang="en-US">
              <a:cs typeface="+mn-ea"/>
              <a:sym typeface="+mn-lt"/>
            </a:endParaRPr>
          </a:p>
        </p:txBody>
      </p:sp>
      <p:sp>
        <p:nvSpPr>
          <p:cNvPr id="28" name="light-bulb_62830">
            <a:extLst>
              <a:ext uri="{FF2B5EF4-FFF2-40B4-BE49-F238E27FC236}">
                <a16:creationId xmlns:a16="http://schemas.microsoft.com/office/drawing/2014/main" id="{70C03ED3-A69E-4690-9646-1A74C2273C6D}"/>
              </a:ext>
            </a:extLst>
          </p:cNvPr>
          <p:cNvSpPr>
            <a:spLocks noChangeAspect="1"/>
          </p:cNvSpPr>
          <p:nvPr/>
        </p:nvSpPr>
        <p:spPr bwMode="auto">
          <a:xfrm>
            <a:off x="6051716" y="3337865"/>
            <a:ext cx="504163" cy="504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rgbClr val="EAB908"/>
          </a:solidFill>
          <a:ln>
            <a:noFill/>
          </a:ln>
        </p:spPr>
        <p:txBody>
          <a:bodyPr/>
          <a:lstStyle/>
          <a:p>
            <a:pPr>
              <a:lnSpc>
                <a:spcPct val="130000"/>
              </a:lnSpc>
            </a:pPr>
            <a:endParaRPr lang="zh-CN" altLang="en-US">
              <a:cs typeface="+mn-ea"/>
              <a:sym typeface="+mn-lt"/>
            </a:endParaRPr>
          </a:p>
        </p:txBody>
      </p:sp>
      <p:sp>
        <p:nvSpPr>
          <p:cNvPr id="29" name="矩形 2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EC8E20E5-9F34-40EF-8AE7-0E782E38835A}"/>
              </a:ext>
            </a:extLst>
          </p:cNvPr>
          <p:cNvSpPr/>
          <p:nvPr/>
        </p:nvSpPr>
        <p:spPr>
          <a:xfrm>
            <a:off x="6769100" y="4417457"/>
            <a:ext cx="3746500"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请输入你的观点请输入你的观点</a:t>
            </a:r>
          </a:p>
          <a:p>
            <a:pPr algn="just">
              <a:lnSpc>
                <a:spcPct val="130000"/>
              </a:lnSpc>
            </a:pPr>
            <a:r>
              <a:rPr lang="zh-CN" altLang="en-US" sz="2000" dirty="0">
                <a:cs typeface="+mn-ea"/>
                <a:sym typeface="+mn-lt"/>
              </a:rPr>
              <a:t>请输入你的观点请输入你的观点</a:t>
            </a:r>
          </a:p>
        </p:txBody>
      </p:sp>
      <p:sp>
        <p:nvSpPr>
          <p:cNvPr id="30" name="矩形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18ACF4E4-0986-4FE3-A0C0-088DE98FB48A}"/>
              </a:ext>
            </a:extLst>
          </p:cNvPr>
          <p:cNvSpPr/>
          <p:nvPr/>
        </p:nvSpPr>
        <p:spPr>
          <a:xfrm>
            <a:off x="6769100" y="2965978"/>
            <a:ext cx="3746500"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请输入你的观点请输入你的观点</a:t>
            </a:r>
          </a:p>
          <a:p>
            <a:pPr algn="just">
              <a:lnSpc>
                <a:spcPct val="130000"/>
              </a:lnSpc>
            </a:pPr>
            <a:r>
              <a:rPr lang="zh-CN" altLang="en-US" sz="2000" dirty="0">
                <a:cs typeface="+mn-ea"/>
                <a:sym typeface="+mn-lt"/>
              </a:rPr>
              <a:t>请输入你的观点请输入你的观点</a:t>
            </a:r>
          </a:p>
        </p:txBody>
      </p:sp>
      <p:sp>
        <p:nvSpPr>
          <p:cNvPr id="31" name="矩形 3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24F52F95-CD46-4DD8-8BA8-E6004768CE61}"/>
              </a:ext>
            </a:extLst>
          </p:cNvPr>
          <p:cNvSpPr/>
          <p:nvPr/>
        </p:nvSpPr>
        <p:spPr>
          <a:xfrm>
            <a:off x="6769100" y="1582296"/>
            <a:ext cx="3719513"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请输入你的观点请输入你的观点</a:t>
            </a:r>
          </a:p>
          <a:p>
            <a:pPr algn="just">
              <a:lnSpc>
                <a:spcPct val="130000"/>
              </a:lnSpc>
            </a:pPr>
            <a:r>
              <a:rPr lang="zh-CN" altLang="en-US" sz="2000" dirty="0">
                <a:cs typeface="+mn-ea"/>
                <a:sym typeface="+mn-lt"/>
              </a:rPr>
              <a:t>请输入你的观点请输入你的观点</a:t>
            </a:r>
          </a:p>
        </p:txBody>
      </p:sp>
      <p:sp>
        <p:nvSpPr>
          <p:cNvPr id="20" name="having-an-idea_4316">
            <a:extLst>
              <a:ext uri="{FF2B5EF4-FFF2-40B4-BE49-F238E27FC236}">
                <a16:creationId xmlns:a16="http://schemas.microsoft.com/office/drawing/2014/main" id="{DBE8666F-C9AC-486E-BE64-8B5834E618E0}"/>
              </a:ext>
            </a:extLst>
          </p:cNvPr>
          <p:cNvSpPr>
            <a:spLocks noChangeAspect="1"/>
          </p:cNvSpPr>
          <p:nvPr/>
        </p:nvSpPr>
        <p:spPr bwMode="auto">
          <a:xfrm>
            <a:off x="6070708" y="1936183"/>
            <a:ext cx="466178" cy="540000"/>
          </a:xfrm>
          <a:custGeom>
            <a:avLst/>
            <a:gdLst>
              <a:gd name="connsiteX0" fmla="*/ 339209 w 503968"/>
              <a:gd name="connsiteY0" fmla="*/ 314464 h 583774"/>
              <a:gd name="connsiteX1" fmla="*/ 285905 w 503968"/>
              <a:gd name="connsiteY1" fmla="*/ 348329 h 583774"/>
              <a:gd name="connsiteX2" fmla="*/ 306904 w 503968"/>
              <a:gd name="connsiteY2" fmla="*/ 378969 h 583774"/>
              <a:gd name="connsiteX3" fmla="*/ 308519 w 503968"/>
              <a:gd name="connsiteY3" fmla="*/ 383807 h 583774"/>
              <a:gd name="connsiteX4" fmla="*/ 321441 w 503968"/>
              <a:gd name="connsiteY4" fmla="*/ 391870 h 583774"/>
              <a:gd name="connsiteX5" fmla="*/ 326287 w 503968"/>
              <a:gd name="connsiteY5" fmla="*/ 391870 h 583774"/>
              <a:gd name="connsiteX6" fmla="*/ 347286 w 503968"/>
              <a:gd name="connsiteY6" fmla="*/ 385420 h 583774"/>
              <a:gd name="connsiteX7" fmla="*/ 363438 w 503968"/>
              <a:gd name="connsiteY7" fmla="*/ 353167 h 583774"/>
              <a:gd name="connsiteX8" fmla="*/ 361823 w 503968"/>
              <a:gd name="connsiteY8" fmla="*/ 348329 h 583774"/>
              <a:gd name="connsiteX9" fmla="*/ 360208 w 503968"/>
              <a:gd name="connsiteY9" fmla="*/ 345104 h 583774"/>
              <a:gd name="connsiteX10" fmla="*/ 251958 w 503968"/>
              <a:gd name="connsiteY10" fmla="*/ 233717 h 583774"/>
              <a:gd name="connsiteX11" fmla="*/ 290720 w 503968"/>
              <a:gd name="connsiteY11" fmla="*/ 298235 h 583774"/>
              <a:gd name="connsiteX12" fmla="*/ 242267 w 503968"/>
              <a:gd name="connsiteY12" fmla="*/ 248234 h 583774"/>
              <a:gd name="connsiteX13" fmla="*/ 251958 w 503968"/>
              <a:gd name="connsiteY13" fmla="*/ 233717 h 583774"/>
              <a:gd name="connsiteX14" fmla="*/ 140530 w 503968"/>
              <a:gd name="connsiteY14" fmla="*/ 180615 h 583774"/>
              <a:gd name="connsiteX15" fmla="*/ 82379 w 503968"/>
              <a:gd name="connsiteY15" fmla="*/ 193516 h 583774"/>
              <a:gd name="connsiteX16" fmla="*/ 88841 w 503968"/>
              <a:gd name="connsiteY16" fmla="*/ 217706 h 583774"/>
              <a:gd name="connsiteX17" fmla="*/ 145375 w 503968"/>
              <a:gd name="connsiteY17" fmla="*/ 204805 h 583774"/>
              <a:gd name="connsiteX18" fmla="*/ 234177 w 503968"/>
              <a:gd name="connsiteY18" fmla="*/ 164535 h 583774"/>
              <a:gd name="connsiteX19" fmla="*/ 280932 w 503968"/>
              <a:gd name="connsiteY19" fmla="*/ 190336 h 583774"/>
              <a:gd name="connsiteX20" fmla="*/ 308340 w 503968"/>
              <a:gd name="connsiteY20" fmla="*/ 295151 h 583774"/>
              <a:gd name="connsiteX21" fmla="*/ 245463 w 503968"/>
              <a:gd name="connsiteY21" fmla="*/ 188723 h 583774"/>
              <a:gd name="connsiteX22" fmla="*/ 240626 w 503968"/>
              <a:gd name="connsiteY22" fmla="*/ 185498 h 583774"/>
              <a:gd name="connsiteX23" fmla="*/ 234177 w 503968"/>
              <a:gd name="connsiteY23" fmla="*/ 185498 h 583774"/>
              <a:gd name="connsiteX24" fmla="*/ 230953 w 503968"/>
              <a:gd name="connsiteY24" fmla="*/ 196786 h 583774"/>
              <a:gd name="connsiteX25" fmla="*/ 234177 w 503968"/>
              <a:gd name="connsiteY25" fmla="*/ 212911 h 583774"/>
              <a:gd name="connsiteX26" fmla="*/ 237402 w 503968"/>
              <a:gd name="connsiteY26" fmla="*/ 230649 h 583774"/>
              <a:gd name="connsiteX27" fmla="*/ 235789 w 503968"/>
              <a:gd name="connsiteY27" fmla="*/ 232262 h 583774"/>
              <a:gd name="connsiteX28" fmla="*/ 219667 w 503968"/>
              <a:gd name="connsiteY28" fmla="*/ 224199 h 583774"/>
              <a:gd name="connsiteX29" fmla="*/ 218055 w 503968"/>
              <a:gd name="connsiteY29" fmla="*/ 222587 h 583774"/>
              <a:gd name="connsiteX30" fmla="*/ 209994 w 503968"/>
              <a:gd name="connsiteY30" fmla="*/ 222587 h 583774"/>
              <a:gd name="connsiteX31" fmla="*/ 206769 w 503968"/>
              <a:gd name="connsiteY31" fmla="*/ 229037 h 583774"/>
              <a:gd name="connsiteX32" fmla="*/ 208381 w 503968"/>
              <a:gd name="connsiteY32" fmla="*/ 237099 h 583774"/>
              <a:gd name="connsiteX33" fmla="*/ 282544 w 503968"/>
              <a:gd name="connsiteY33" fmla="*/ 316114 h 583774"/>
              <a:gd name="connsiteX34" fmla="*/ 280932 w 503968"/>
              <a:gd name="connsiteY34" fmla="*/ 316114 h 583774"/>
              <a:gd name="connsiteX35" fmla="*/ 189035 w 503968"/>
              <a:gd name="connsiteY35" fmla="*/ 250000 h 583774"/>
              <a:gd name="connsiteX36" fmla="*/ 180973 w 503968"/>
              <a:gd name="connsiteY36" fmla="*/ 209686 h 583774"/>
              <a:gd name="connsiteX37" fmla="*/ 205157 w 503968"/>
              <a:gd name="connsiteY37" fmla="*/ 174210 h 583774"/>
              <a:gd name="connsiteX38" fmla="*/ 234177 w 503968"/>
              <a:gd name="connsiteY38" fmla="*/ 164535 h 583774"/>
              <a:gd name="connsiteX39" fmla="*/ 234216 w 503968"/>
              <a:gd name="connsiteY39" fmla="*/ 146750 h 583774"/>
              <a:gd name="connsiteX40" fmla="*/ 193834 w 503968"/>
              <a:gd name="connsiteY40" fmla="*/ 158038 h 583774"/>
              <a:gd name="connsiteX41" fmla="*/ 172835 w 503968"/>
              <a:gd name="connsiteY41" fmla="*/ 261247 h 583774"/>
              <a:gd name="connsiteX42" fmla="*/ 279444 w 503968"/>
              <a:gd name="connsiteY42" fmla="*/ 337041 h 583774"/>
              <a:gd name="connsiteX43" fmla="*/ 282674 w 503968"/>
              <a:gd name="connsiteY43" fmla="*/ 338654 h 583774"/>
              <a:gd name="connsiteX44" fmla="*/ 327902 w 503968"/>
              <a:gd name="connsiteY44" fmla="*/ 308013 h 583774"/>
              <a:gd name="connsiteX45" fmla="*/ 327902 w 503968"/>
              <a:gd name="connsiteY45" fmla="*/ 304788 h 583774"/>
              <a:gd name="connsiteX46" fmla="*/ 297212 w 503968"/>
              <a:gd name="connsiteY46" fmla="*/ 180615 h 583774"/>
              <a:gd name="connsiteX47" fmla="*/ 234216 w 503968"/>
              <a:gd name="connsiteY47" fmla="*/ 146750 h 583774"/>
              <a:gd name="connsiteX48" fmla="*/ 106609 w 503968"/>
              <a:gd name="connsiteY48" fmla="*/ 116110 h 583774"/>
              <a:gd name="connsiteX49" fmla="*/ 95302 w 503968"/>
              <a:gd name="connsiteY49" fmla="*/ 138687 h 583774"/>
              <a:gd name="connsiteX50" fmla="*/ 140530 w 503968"/>
              <a:gd name="connsiteY50" fmla="*/ 164489 h 583774"/>
              <a:gd name="connsiteX51" fmla="*/ 151837 w 503968"/>
              <a:gd name="connsiteY51" fmla="*/ 141912 h 583774"/>
              <a:gd name="connsiteX52" fmla="*/ 251984 w 503968"/>
              <a:gd name="connsiteY52" fmla="*/ 74181 h 583774"/>
              <a:gd name="connsiteX53" fmla="*/ 221294 w 503968"/>
              <a:gd name="connsiteY53" fmla="*/ 116110 h 583774"/>
              <a:gd name="connsiteX54" fmla="*/ 240677 w 503968"/>
              <a:gd name="connsiteY54" fmla="*/ 130624 h 583774"/>
              <a:gd name="connsiteX55" fmla="*/ 271367 w 503968"/>
              <a:gd name="connsiteY55" fmla="*/ 88695 h 583774"/>
              <a:gd name="connsiteX56" fmla="*/ 179296 w 503968"/>
              <a:gd name="connsiteY56" fmla="*/ 66118 h 583774"/>
              <a:gd name="connsiteX57" fmla="*/ 155067 w 503968"/>
              <a:gd name="connsiteY57" fmla="*/ 77407 h 583774"/>
              <a:gd name="connsiteX58" fmla="*/ 176066 w 503968"/>
              <a:gd name="connsiteY58" fmla="*/ 124173 h 583774"/>
              <a:gd name="connsiteX59" fmla="*/ 198680 w 503968"/>
              <a:gd name="connsiteY59" fmla="*/ 114497 h 583774"/>
              <a:gd name="connsiteX60" fmla="*/ 239062 w 503968"/>
              <a:gd name="connsiteY60" fmla="*/ 0 h 583774"/>
              <a:gd name="connsiteX61" fmla="*/ 248753 w 503968"/>
              <a:gd name="connsiteY61" fmla="*/ 0 h 583774"/>
              <a:gd name="connsiteX62" fmla="*/ 258445 w 503968"/>
              <a:gd name="connsiteY62" fmla="*/ 0 h 583774"/>
              <a:gd name="connsiteX63" fmla="*/ 266522 w 503968"/>
              <a:gd name="connsiteY63" fmla="*/ 0 h 583774"/>
              <a:gd name="connsiteX64" fmla="*/ 276213 w 503968"/>
              <a:gd name="connsiteY64" fmla="*/ 0 h 583774"/>
              <a:gd name="connsiteX65" fmla="*/ 284290 w 503968"/>
              <a:gd name="connsiteY65" fmla="*/ 1613 h 583774"/>
              <a:gd name="connsiteX66" fmla="*/ 293981 w 503968"/>
              <a:gd name="connsiteY66" fmla="*/ 1613 h 583774"/>
              <a:gd name="connsiteX67" fmla="*/ 302058 w 503968"/>
              <a:gd name="connsiteY67" fmla="*/ 3225 h 583774"/>
              <a:gd name="connsiteX68" fmla="*/ 311749 w 503968"/>
              <a:gd name="connsiteY68" fmla="*/ 4838 h 583774"/>
              <a:gd name="connsiteX69" fmla="*/ 319826 w 503968"/>
              <a:gd name="connsiteY69" fmla="*/ 6451 h 583774"/>
              <a:gd name="connsiteX70" fmla="*/ 329518 w 503968"/>
              <a:gd name="connsiteY70" fmla="*/ 8063 h 583774"/>
              <a:gd name="connsiteX71" fmla="*/ 337594 w 503968"/>
              <a:gd name="connsiteY71" fmla="*/ 11289 h 583774"/>
              <a:gd name="connsiteX72" fmla="*/ 347286 w 503968"/>
              <a:gd name="connsiteY72" fmla="*/ 12901 h 583774"/>
              <a:gd name="connsiteX73" fmla="*/ 355362 w 503968"/>
              <a:gd name="connsiteY73" fmla="*/ 16126 h 583774"/>
              <a:gd name="connsiteX74" fmla="*/ 361823 w 503968"/>
              <a:gd name="connsiteY74" fmla="*/ 17739 h 583774"/>
              <a:gd name="connsiteX75" fmla="*/ 369900 w 503968"/>
              <a:gd name="connsiteY75" fmla="*/ 20964 h 583774"/>
              <a:gd name="connsiteX76" fmla="*/ 376361 w 503968"/>
              <a:gd name="connsiteY76" fmla="*/ 24190 h 583774"/>
              <a:gd name="connsiteX77" fmla="*/ 384437 w 503968"/>
              <a:gd name="connsiteY77" fmla="*/ 27415 h 583774"/>
              <a:gd name="connsiteX78" fmla="*/ 390898 w 503968"/>
              <a:gd name="connsiteY78" fmla="*/ 30640 h 583774"/>
              <a:gd name="connsiteX79" fmla="*/ 397359 w 503968"/>
              <a:gd name="connsiteY79" fmla="*/ 33865 h 583774"/>
              <a:gd name="connsiteX80" fmla="*/ 403821 w 503968"/>
              <a:gd name="connsiteY80" fmla="*/ 37091 h 583774"/>
              <a:gd name="connsiteX81" fmla="*/ 410282 w 503968"/>
              <a:gd name="connsiteY81" fmla="*/ 41929 h 583774"/>
              <a:gd name="connsiteX82" fmla="*/ 415127 w 503968"/>
              <a:gd name="connsiteY82" fmla="*/ 46766 h 583774"/>
              <a:gd name="connsiteX83" fmla="*/ 421589 w 503968"/>
              <a:gd name="connsiteY83" fmla="*/ 49992 h 583774"/>
              <a:gd name="connsiteX84" fmla="*/ 410282 w 503968"/>
              <a:gd name="connsiteY84" fmla="*/ 54830 h 583774"/>
              <a:gd name="connsiteX85" fmla="*/ 415127 w 503968"/>
              <a:gd name="connsiteY85" fmla="*/ 59668 h 583774"/>
              <a:gd name="connsiteX86" fmla="*/ 421589 w 503968"/>
              <a:gd name="connsiteY86" fmla="*/ 64505 h 583774"/>
              <a:gd name="connsiteX87" fmla="*/ 426434 w 503968"/>
              <a:gd name="connsiteY87" fmla="*/ 70956 h 583774"/>
              <a:gd name="connsiteX88" fmla="*/ 431280 w 503968"/>
              <a:gd name="connsiteY88" fmla="*/ 75794 h 583774"/>
              <a:gd name="connsiteX89" fmla="*/ 436126 w 503968"/>
              <a:gd name="connsiteY89" fmla="*/ 82244 h 583774"/>
              <a:gd name="connsiteX90" fmla="*/ 440972 w 503968"/>
              <a:gd name="connsiteY90" fmla="*/ 88695 h 583774"/>
              <a:gd name="connsiteX91" fmla="*/ 447433 w 503968"/>
              <a:gd name="connsiteY91" fmla="*/ 96758 h 583774"/>
              <a:gd name="connsiteX92" fmla="*/ 452279 w 503968"/>
              <a:gd name="connsiteY92" fmla="*/ 104821 h 583774"/>
              <a:gd name="connsiteX93" fmla="*/ 457125 w 503968"/>
              <a:gd name="connsiteY93" fmla="*/ 112885 h 583774"/>
              <a:gd name="connsiteX94" fmla="*/ 442587 w 503968"/>
              <a:gd name="connsiteY94" fmla="*/ 120948 h 583774"/>
              <a:gd name="connsiteX95" fmla="*/ 447433 w 503968"/>
              <a:gd name="connsiteY95" fmla="*/ 129011 h 583774"/>
              <a:gd name="connsiteX96" fmla="*/ 452279 w 503968"/>
              <a:gd name="connsiteY96" fmla="*/ 137074 h 583774"/>
              <a:gd name="connsiteX97" fmla="*/ 455510 w 503968"/>
              <a:gd name="connsiteY97" fmla="*/ 146750 h 583774"/>
              <a:gd name="connsiteX98" fmla="*/ 460355 w 503968"/>
              <a:gd name="connsiteY98" fmla="*/ 154813 h 583774"/>
              <a:gd name="connsiteX99" fmla="*/ 463586 w 503968"/>
              <a:gd name="connsiteY99" fmla="*/ 164489 h 583774"/>
              <a:gd name="connsiteX100" fmla="*/ 466817 w 503968"/>
              <a:gd name="connsiteY100" fmla="*/ 174165 h 583774"/>
              <a:gd name="connsiteX101" fmla="*/ 470047 w 503968"/>
              <a:gd name="connsiteY101" fmla="*/ 183841 h 583774"/>
              <a:gd name="connsiteX102" fmla="*/ 473278 w 503968"/>
              <a:gd name="connsiteY102" fmla="*/ 191904 h 583774"/>
              <a:gd name="connsiteX103" fmla="*/ 474893 w 503968"/>
              <a:gd name="connsiteY103" fmla="*/ 201579 h 583774"/>
              <a:gd name="connsiteX104" fmla="*/ 478123 w 503968"/>
              <a:gd name="connsiteY104" fmla="*/ 211255 h 583774"/>
              <a:gd name="connsiteX105" fmla="*/ 479739 w 503968"/>
              <a:gd name="connsiteY105" fmla="*/ 220931 h 583774"/>
              <a:gd name="connsiteX106" fmla="*/ 478123 w 503968"/>
              <a:gd name="connsiteY106" fmla="*/ 225769 h 583774"/>
              <a:gd name="connsiteX107" fmla="*/ 476508 w 503968"/>
              <a:gd name="connsiteY107" fmla="*/ 230607 h 583774"/>
              <a:gd name="connsiteX108" fmla="*/ 474893 w 503968"/>
              <a:gd name="connsiteY108" fmla="*/ 235445 h 583774"/>
              <a:gd name="connsiteX109" fmla="*/ 473278 w 503968"/>
              <a:gd name="connsiteY109" fmla="*/ 240283 h 583774"/>
              <a:gd name="connsiteX110" fmla="*/ 476508 w 503968"/>
              <a:gd name="connsiteY110" fmla="*/ 249959 h 583774"/>
              <a:gd name="connsiteX111" fmla="*/ 479739 w 503968"/>
              <a:gd name="connsiteY111" fmla="*/ 261247 h 583774"/>
              <a:gd name="connsiteX112" fmla="*/ 482969 w 503968"/>
              <a:gd name="connsiteY112" fmla="*/ 270923 h 583774"/>
              <a:gd name="connsiteX113" fmla="*/ 487815 w 503968"/>
              <a:gd name="connsiteY113" fmla="*/ 282211 h 583774"/>
              <a:gd name="connsiteX114" fmla="*/ 491046 w 503968"/>
              <a:gd name="connsiteY114" fmla="*/ 291887 h 583774"/>
              <a:gd name="connsiteX115" fmla="*/ 495892 w 503968"/>
              <a:gd name="connsiteY115" fmla="*/ 303176 h 583774"/>
              <a:gd name="connsiteX116" fmla="*/ 499122 w 503968"/>
              <a:gd name="connsiteY116" fmla="*/ 314464 h 583774"/>
              <a:gd name="connsiteX117" fmla="*/ 503968 w 503968"/>
              <a:gd name="connsiteY117" fmla="*/ 327365 h 583774"/>
              <a:gd name="connsiteX118" fmla="*/ 503968 w 503968"/>
              <a:gd name="connsiteY118" fmla="*/ 328978 h 583774"/>
              <a:gd name="connsiteX119" fmla="*/ 502353 w 503968"/>
              <a:gd name="connsiteY119" fmla="*/ 332203 h 583774"/>
              <a:gd name="connsiteX120" fmla="*/ 500737 w 503968"/>
              <a:gd name="connsiteY120" fmla="*/ 335428 h 583774"/>
              <a:gd name="connsiteX121" fmla="*/ 499122 w 503968"/>
              <a:gd name="connsiteY121" fmla="*/ 337041 h 583774"/>
              <a:gd name="connsiteX122" fmla="*/ 495892 w 503968"/>
              <a:gd name="connsiteY122" fmla="*/ 340266 h 583774"/>
              <a:gd name="connsiteX123" fmla="*/ 492661 w 503968"/>
              <a:gd name="connsiteY123" fmla="*/ 341879 h 583774"/>
              <a:gd name="connsiteX124" fmla="*/ 487815 w 503968"/>
              <a:gd name="connsiteY124" fmla="*/ 343491 h 583774"/>
              <a:gd name="connsiteX125" fmla="*/ 482969 w 503968"/>
              <a:gd name="connsiteY125" fmla="*/ 346717 h 583774"/>
              <a:gd name="connsiteX126" fmla="*/ 482969 w 503968"/>
              <a:gd name="connsiteY126" fmla="*/ 354780 h 583774"/>
              <a:gd name="connsiteX127" fmla="*/ 484585 w 503968"/>
              <a:gd name="connsiteY127" fmla="*/ 362843 h 583774"/>
              <a:gd name="connsiteX128" fmla="*/ 486200 w 503968"/>
              <a:gd name="connsiteY128" fmla="*/ 372519 h 583774"/>
              <a:gd name="connsiteX129" fmla="*/ 489430 w 503968"/>
              <a:gd name="connsiteY129" fmla="*/ 382195 h 583774"/>
              <a:gd name="connsiteX130" fmla="*/ 489430 w 503968"/>
              <a:gd name="connsiteY130" fmla="*/ 385420 h 583774"/>
              <a:gd name="connsiteX131" fmla="*/ 489430 w 503968"/>
              <a:gd name="connsiteY131" fmla="*/ 388645 h 583774"/>
              <a:gd name="connsiteX132" fmla="*/ 487815 w 503968"/>
              <a:gd name="connsiteY132" fmla="*/ 390258 h 583774"/>
              <a:gd name="connsiteX133" fmla="*/ 486200 w 503968"/>
              <a:gd name="connsiteY133" fmla="*/ 393483 h 583774"/>
              <a:gd name="connsiteX134" fmla="*/ 482969 w 503968"/>
              <a:gd name="connsiteY134" fmla="*/ 395096 h 583774"/>
              <a:gd name="connsiteX135" fmla="*/ 479739 w 503968"/>
              <a:gd name="connsiteY135" fmla="*/ 398321 h 583774"/>
              <a:gd name="connsiteX136" fmla="*/ 476508 w 503968"/>
              <a:gd name="connsiteY136" fmla="*/ 399934 h 583774"/>
              <a:gd name="connsiteX137" fmla="*/ 473278 w 503968"/>
              <a:gd name="connsiteY137" fmla="*/ 401546 h 583774"/>
              <a:gd name="connsiteX138" fmla="*/ 476508 w 503968"/>
              <a:gd name="connsiteY138" fmla="*/ 403159 h 583774"/>
              <a:gd name="connsiteX139" fmla="*/ 479739 w 503968"/>
              <a:gd name="connsiteY139" fmla="*/ 406384 h 583774"/>
              <a:gd name="connsiteX140" fmla="*/ 481354 w 503968"/>
              <a:gd name="connsiteY140" fmla="*/ 407997 h 583774"/>
              <a:gd name="connsiteX141" fmla="*/ 484585 w 503968"/>
              <a:gd name="connsiteY141" fmla="*/ 411222 h 583774"/>
              <a:gd name="connsiteX142" fmla="*/ 484585 w 503968"/>
              <a:gd name="connsiteY142" fmla="*/ 414447 h 583774"/>
              <a:gd name="connsiteX143" fmla="*/ 486200 w 503968"/>
              <a:gd name="connsiteY143" fmla="*/ 417673 h 583774"/>
              <a:gd name="connsiteX144" fmla="*/ 486200 w 503968"/>
              <a:gd name="connsiteY144" fmla="*/ 419285 h 583774"/>
              <a:gd name="connsiteX145" fmla="*/ 486200 w 503968"/>
              <a:gd name="connsiteY145" fmla="*/ 422511 h 583774"/>
              <a:gd name="connsiteX146" fmla="*/ 486200 w 503968"/>
              <a:gd name="connsiteY146" fmla="*/ 425736 h 583774"/>
              <a:gd name="connsiteX147" fmla="*/ 486200 w 503968"/>
              <a:gd name="connsiteY147" fmla="*/ 428961 h 583774"/>
              <a:gd name="connsiteX148" fmla="*/ 484585 w 503968"/>
              <a:gd name="connsiteY148" fmla="*/ 430574 h 583774"/>
              <a:gd name="connsiteX149" fmla="*/ 482969 w 503968"/>
              <a:gd name="connsiteY149" fmla="*/ 433799 h 583774"/>
              <a:gd name="connsiteX150" fmla="*/ 481354 w 503968"/>
              <a:gd name="connsiteY150" fmla="*/ 435412 h 583774"/>
              <a:gd name="connsiteX151" fmla="*/ 479739 w 503968"/>
              <a:gd name="connsiteY151" fmla="*/ 438637 h 583774"/>
              <a:gd name="connsiteX152" fmla="*/ 478123 w 503968"/>
              <a:gd name="connsiteY152" fmla="*/ 440250 h 583774"/>
              <a:gd name="connsiteX153" fmla="*/ 476508 w 503968"/>
              <a:gd name="connsiteY153" fmla="*/ 443475 h 583774"/>
              <a:gd name="connsiteX154" fmla="*/ 476508 w 503968"/>
              <a:gd name="connsiteY154" fmla="*/ 449925 h 583774"/>
              <a:gd name="connsiteX155" fmla="*/ 478123 w 503968"/>
              <a:gd name="connsiteY155" fmla="*/ 457989 h 583774"/>
              <a:gd name="connsiteX156" fmla="*/ 478123 w 503968"/>
              <a:gd name="connsiteY156" fmla="*/ 464439 h 583774"/>
              <a:gd name="connsiteX157" fmla="*/ 478123 w 503968"/>
              <a:gd name="connsiteY157" fmla="*/ 470890 h 583774"/>
              <a:gd name="connsiteX158" fmla="*/ 474893 w 503968"/>
              <a:gd name="connsiteY158" fmla="*/ 474115 h 583774"/>
              <a:gd name="connsiteX159" fmla="*/ 473278 w 503968"/>
              <a:gd name="connsiteY159" fmla="*/ 475728 h 583774"/>
              <a:gd name="connsiteX160" fmla="*/ 470047 w 503968"/>
              <a:gd name="connsiteY160" fmla="*/ 478953 h 583774"/>
              <a:gd name="connsiteX161" fmla="*/ 466817 w 503968"/>
              <a:gd name="connsiteY161" fmla="*/ 480565 h 583774"/>
              <a:gd name="connsiteX162" fmla="*/ 463586 w 503968"/>
              <a:gd name="connsiteY162" fmla="*/ 483791 h 583774"/>
              <a:gd name="connsiteX163" fmla="*/ 458740 w 503968"/>
              <a:gd name="connsiteY163" fmla="*/ 483791 h 583774"/>
              <a:gd name="connsiteX164" fmla="*/ 455510 w 503968"/>
              <a:gd name="connsiteY164" fmla="*/ 485403 h 583774"/>
              <a:gd name="connsiteX165" fmla="*/ 452279 w 503968"/>
              <a:gd name="connsiteY165" fmla="*/ 485403 h 583774"/>
              <a:gd name="connsiteX166" fmla="*/ 445818 w 503968"/>
              <a:gd name="connsiteY166" fmla="*/ 485403 h 583774"/>
              <a:gd name="connsiteX167" fmla="*/ 440972 w 503968"/>
              <a:gd name="connsiteY167" fmla="*/ 485403 h 583774"/>
              <a:gd name="connsiteX168" fmla="*/ 434511 w 503968"/>
              <a:gd name="connsiteY168" fmla="*/ 483791 h 583774"/>
              <a:gd name="connsiteX169" fmla="*/ 437741 w 503968"/>
              <a:gd name="connsiteY169" fmla="*/ 483791 h 583774"/>
              <a:gd name="connsiteX170" fmla="*/ 432896 w 503968"/>
              <a:gd name="connsiteY170" fmla="*/ 482178 h 583774"/>
              <a:gd name="connsiteX171" fmla="*/ 428050 w 503968"/>
              <a:gd name="connsiteY171" fmla="*/ 482178 h 583774"/>
              <a:gd name="connsiteX172" fmla="*/ 423204 w 503968"/>
              <a:gd name="connsiteY172" fmla="*/ 482178 h 583774"/>
              <a:gd name="connsiteX173" fmla="*/ 418358 w 503968"/>
              <a:gd name="connsiteY173" fmla="*/ 480565 h 583774"/>
              <a:gd name="connsiteX174" fmla="*/ 416743 w 503968"/>
              <a:gd name="connsiteY174" fmla="*/ 480565 h 583774"/>
              <a:gd name="connsiteX175" fmla="*/ 411897 w 503968"/>
              <a:gd name="connsiteY175" fmla="*/ 482178 h 583774"/>
              <a:gd name="connsiteX176" fmla="*/ 407051 w 503968"/>
              <a:gd name="connsiteY176" fmla="*/ 482178 h 583774"/>
              <a:gd name="connsiteX177" fmla="*/ 402205 w 503968"/>
              <a:gd name="connsiteY177" fmla="*/ 482178 h 583774"/>
              <a:gd name="connsiteX178" fmla="*/ 398975 w 503968"/>
              <a:gd name="connsiteY178" fmla="*/ 483791 h 583774"/>
              <a:gd name="connsiteX179" fmla="*/ 395744 w 503968"/>
              <a:gd name="connsiteY179" fmla="*/ 485403 h 583774"/>
              <a:gd name="connsiteX180" fmla="*/ 392514 w 503968"/>
              <a:gd name="connsiteY180" fmla="*/ 487016 h 583774"/>
              <a:gd name="connsiteX181" fmla="*/ 390898 w 503968"/>
              <a:gd name="connsiteY181" fmla="*/ 488629 h 583774"/>
              <a:gd name="connsiteX182" fmla="*/ 389283 w 503968"/>
              <a:gd name="connsiteY182" fmla="*/ 491854 h 583774"/>
              <a:gd name="connsiteX183" fmla="*/ 387668 w 503968"/>
              <a:gd name="connsiteY183" fmla="*/ 495079 h 583774"/>
              <a:gd name="connsiteX184" fmla="*/ 386052 w 503968"/>
              <a:gd name="connsiteY184" fmla="*/ 499917 h 583774"/>
              <a:gd name="connsiteX185" fmla="*/ 384437 w 503968"/>
              <a:gd name="connsiteY185" fmla="*/ 516043 h 583774"/>
              <a:gd name="connsiteX186" fmla="*/ 382822 w 503968"/>
              <a:gd name="connsiteY186" fmla="*/ 548296 h 583774"/>
              <a:gd name="connsiteX187" fmla="*/ 382822 w 503968"/>
              <a:gd name="connsiteY187" fmla="*/ 564422 h 583774"/>
              <a:gd name="connsiteX188" fmla="*/ 382822 w 503968"/>
              <a:gd name="connsiteY188" fmla="*/ 578936 h 583774"/>
              <a:gd name="connsiteX189" fmla="*/ 381207 w 503968"/>
              <a:gd name="connsiteY189" fmla="*/ 583774 h 583774"/>
              <a:gd name="connsiteX190" fmla="*/ 130838 w 503968"/>
              <a:gd name="connsiteY190" fmla="*/ 583774 h 583774"/>
              <a:gd name="connsiteX191" fmla="*/ 129223 w 503968"/>
              <a:gd name="connsiteY191" fmla="*/ 537008 h 583774"/>
              <a:gd name="connsiteX192" fmla="*/ 129223 w 503968"/>
              <a:gd name="connsiteY192" fmla="*/ 522494 h 583774"/>
              <a:gd name="connsiteX193" fmla="*/ 58150 w 503968"/>
              <a:gd name="connsiteY193" fmla="*/ 370906 h 583774"/>
              <a:gd name="connsiteX194" fmla="*/ 14538 w 503968"/>
              <a:gd name="connsiteY194" fmla="*/ 299950 h 583774"/>
              <a:gd name="connsiteX195" fmla="*/ 9692 w 503968"/>
              <a:gd name="connsiteY195" fmla="*/ 283824 h 583774"/>
              <a:gd name="connsiteX196" fmla="*/ 4846 w 503968"/>
              <a:gd name="connsiteY196" fmla="*/ 266085 h 583774"/>
              <a:gd name="connsiteX197" fmla="*/ 1615 w 503968"/>
              <a:gd name="connsiteY197" fmla="*/ 248346 h 583774"/>
              <a:gd name="connsiteX198" fmla="*/ 0 w 503968"/>
              <a:gd name="connsiteY198" fmla="*/ 232220 h 583774"/>
              <a:gd name="connsiteX199" fmla="*/ 0 w 503968"/>
              <a:gd name="connsiteY199" fmla="*/ 214481 h 583774"/>
              <a:gd name="connsiteX200" fmla="*/ 0 w 503968"/>
              <a:gd name="connsiteY200" fmla="*/ 196742 h 583774"/>
              <a:gd name="connsiteX201" fmla="*/ 3231 w 503968"/>
              <a:gd name="connsiteY201" fmla="*/ 179003 h 583774"/>
              <a:gd name="connsiteX202" fmla="*/ 4846 w 503968"/>
              <a:gd name="connsiteY202" fmla="*/ 170939 h 583774"/>
              <a:gd name="connsiteX203" fmla="*/ 6461 w 503968"/>
              <a:gd name="connsiteY203" fmla="*/ 161264 h 583774"/>
              <a:gd name="connsiteX204" fmla="*/ 9692 w 503968"/>
              <a:gd name="connsiteY204" fmla="*/ 153200 h 583774"/>
              <a:gd name="connsiteX205" fmla="*/ 12922 w 503968"/>
              <a:gd name="connsiteY205" fmla="*/ 145137 h 583774"/>
              <a:gd name="connsiteX206" fmla="*/ 16153 w 503968"/>
              <a:gd name="connsiteY206" fmla="*/ 137074 h 583774"/>
              <a:gd name="connsiteX207" fmla="*/ 19383 w 503968"/>
              <a:gd name="connsiteY207" fmla="*/ 129011 h 583774"/>
              <a:gd name="connsiteX208" fmla="*/ 24229 w 503968"/>
              <a:gd name="connsiteY208" fmla="*/ 120948 h 583774"/>
              <a:gd name="connsiteX209" fmla="*/ 27460 w 503968"/>
              <a:gd name="connsiteY209" fmla="*/ 112885 h 583774"/>
              <a:gd name="connsiteX210" fmla="*/ 32306 w 503968"/>
              <a:gd name="connsiteY210" fmla="*/ 104821 h 583774"/>
              <a:gd name="connsiteX211" fmla="*/ 37151 w 503968"/>
              <a:gd name="connsiteY211" fmla="*/ 96758 h 583774"/>
              <a:gd name="connsiteX212" fmla="*/ 43613 w 503968"/>
              <a:gd name="connsiteY212" fmla="*/ 90308 h 583774"/>
              <a:gd name="connsiteX213" fmla="*/ 48458 w 503968"/>
              <a:gd name="connsiteY213" fmla="*/ 83857 h 583774"/>
              <a:gd name="connsiteX214" fmla="*/ 54920 w 503968"/>
              <a:gd name="connsiteY214" fmla="*/ 75794 h 583774"/>
              <a:gd name="connsiteX215" fmla="*/ 61381 w 503968"/>
              <a:gd name="connsiteY215" fmla="*/ 70956 h 583774"/>
              <a:gd name="connsiteX216" fmla="*/ 66227 w 503968"/>
              <a:gd name="connsiteY216" fmla="*/ 64505 h 583774"/>
              <a:gd name="connsiteX217" fmla="*/ 74303 w 503968"/>
              <a:gd name="connsiteY217" fmla="*/ 58055 h 583774"/>
              <a:gd name="connsiteX218" fmla="*/ 80764 w 503968"/>
              <a:gd name="connsiteY218" fmla="*/ 53217 h 583774"/>
              <a:gd name="connsiteX219" fmla="*/ 88841 w 503968"/>
              <a:gd name="connsiteY219" fmla="*/ 46766 h 583774"/>
              <a:gd name="connsiteX220" fmla="*/ 96917 w 503968"/>
              <a:gd name="connsiteY220" fmla="*/ 41929 h 583774"/>
              <a:gd name="connsiteX221" fmla="*/ 104993 w 503968"/>
              <a:gd name="connsiteY221" fmla="*/ 37091 h 583774"/>
              <a:gd name="connsiteX222" fmla="*/ 113070 w 503968"/>
              <a:gd name="connsiteY222" fmla="*/ 32253 h 583774"/>
              <a:gd name="connsiteX223" fmla="*/ 121146 w 503968"/>
              <a:gd name="connsiteY223" fmla="*/ 29027 h 583774"/>
              <a:gd name="connsiteX224" fmla="*/ 129223 w 503968"/>
              <a:gd name="connsiteY224" fmla="*/ 24190 h 583774"/>
              <a:gd name="connsiteX225" fmla="*/ 138914 w 503968"/>
              <a:gd name="connsiteY225" fmla="*/ 20964 h 583774"/>
              <a:gd name="connsiteX226" fmla="*/ 146991 w 503968"/>
              <a:gd name="connsiteY226" fmla="*/ 17739 h 583774"/>
              <a:gd name="connsiteX227" fmla="*/ 156682 w 503968"/>
              <a:gd name="connsiteY227" fmla="*/ 14514 h 583774"/>
              <a:gd name="connsiteX228" fmla="*/ 166374 w 503968"/>
              <a:gd name="connsiteY228" fmla="*/ 12901 h 583774"/>
              <a:gd name="connsiteX229" fmla="*/ 176066 w 503968"/>
              <a:gd name="connsiteY229" fmla="*/ 9676 h 583774"/>
              <a:gd name="connsiteX230" fmla="*/ 184142 w 503968"/>
              <a:gd name="connsiteY230" fmla="*/ 8063 h 583774"/>
              <a:gd name="connsiteX231" fmla="*/ 193834 w 503968"/>
              <a:gd name="connsiteY231" fmla="*/ 6451 h 583774"/>
              <a:gd name="connsiteX232" fmla="*/ 203526 w 503968"/>
              <a:gd name="connsiteY232" fmla="*/ 4838 h 583774"/>
              <a:gd name="connsiteX233" fmla="*/ 213217 w 503968"/>
              <a:gd name="connsiteY233" fmla="*/ 3225 h 583774"/>
              <a:gd name="connsiteX234" fmla="*/ 221294 w 503968"/>
              <a:gd name="connsiteY234" fmla="*/ 1613 h 583774"/>
              <a:gd name="connsiteX235" fmla="*/ 230985 w 503968"/>
              <a:gd name="connsiteY235" fmla="*/ 1613 h 58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68" h="583774">
                <a:moveTo>
                  <a:pt x="339209" y="314464"/>
                </a:moveTo>
                <a:lnTo>
                  <a:pt x="285905" y="348329"/>
                </a:lnTo>
                <a:lnTo>
                  <a:pt x="306904" y="378969"/>
                </a:lnTo>
                <a:cubicBezTo>
                  <a:pt x="306904" y="380582"/>
                  <a:pt x="308519" y="382195"/>
                  <a:pt x="308519" y="383807"/>
                </a:cubicBezTo>
                <a:cubicBezTo>
                  <a:pt x="310134" y="383807"/>
                  <a:pt x="313365" y="390258"/>
                  <a:pt x="321441" y="391870"/>
                </a:cubicBezTo>
                <a:cubicBezTo>
                  <a:pt x="323056" y="391870"/>
                  <a:pt x="324672" y="391870"/>
                  <a:pt x="326287" y="391870"/>
                </a:cubicBezTo>
                <a:cubicBezTo>
                  <a:pt x="332748" y="391870"/>
                  <a:pt x="339209" y="390258"/>
                  <a:pt x="347286" y="385420"/>
                </a:cubicBezTo>
                <a:cubicBezTo>
                  <a:pt x="366669" y="372519"/>
                  <a:pt x="365054" y="358005"/>
                  <a:pt x="363438" y="353167"/>
                </a:cubicBezTo>
                <a:cubicBezTo>
                  <a:pt x="363438" y="351555"/>
                  <a:pt x="361823" y="349942"/>
                  <a:pt x="361823" y="348329"/>
                </a:cubicBezTo>
                <a:cubicBezTo>
                  <a:pt x="361823" y="348329"/>
                  <a:pt x="360208" y="346717"/>
                  <a:pt x="360208" y="345104"/>
                </a:cubicBezTo>
                <a:close/>
                <a:moveTo>
                  <a:pt x="251958" y="233717"/>
                </a:moveTo>
                <a:lnTo>
                  <a:pt x="290720" y="298235"/>
                </a:lnTo>
                <a:cubicBezTo>
                  <a:pt x="274569" y="282106"/>
                  <a:pt x="258418" y="265976"/>
                  <a:pt x="242267" y="248234"/>
                </a:cubicBezTo>
                <a:cubicBezTo>
                  <a:pt x="245497" y="246621"/>
                  <a:pt x="250343" y="243395"/>
                  <a:pt x="251958" y="233717"/>
                </a:cubicBezTo>
                <a:close/>
                <a:moveTo>
                  <a:pt x="140530" y="180615"/>
                </a:moveTo>
                <a:lnTo>
                  <a:pt x="82379" y="193516"/>
                </a:lnTo>
                <a:lnTo>
                  <a:pt x="88841" y="217706"/>
                </a:lnTo>
                <a:lnTo>
                  <a:pt x="145375" y="204805"/>
                </a:lnTo>
                <a:close/>
                <a:moveTo>
                  <a:pt x="234177" y="164535"/>
                </a:moveTo>
                <a:cubicBezTo>
                  <a:pt x="253524" y="164535"/>
                  <a:pt x="271259" y="174210"/>
                  <a:pt x="280932" y="190336"/>
                </a:cubicBezTo>
                <a:cubicBezTo>
                  <a:pt x="293830" y="209686"/>
                  <a:pt x="305116" y="270963"/>
                  <a:pt x="308340" y="295151"/>
                </a:cubicBezTo>
                <a:lnTo>
                  <a:pt x="245463" y="188723"/>
                </a:lnTo>
                <a:cubicBezTo>
                  <a:pt x="243851" y="187111"/>
                  <a:pt x="242238" y="185498"/>
                  <a:pt x="240626" y="185498"/>
                </a:cubicBezTo>
                <a:cubicBezTo>
                  <a:pt x="239014" y="185498"/>
                  <a:pt x="235789" y="185498"/>
                  <a:pt x="234177" y="185498"/>
                </a:cubicBezTo>
                <a:cubicBezTo>
                  <a:pt x="230953" y="188723"/>
                  <a:pt x="229341" y="193561"/>
                  <a:pt x="230953" y="196786"/>
                </a:cubicBezTo>
                <a:cubicBezTo>
                  <a:pt x="232565" y="201624"/>
                  <a:pt x="234177" y="206461"/>
                  <a:pt x="234177" y="212911"/>
                </a:cubicBezTo>
                <a:cubicBezTo>
                  <a:pt x="235789" y="219362"/>
                  <a:pt x="237402" y="225812"/>
                  <a:pt x="237402" y="230649"/>
                </a:cubicBezTo>
                <a:cubicBezTo>
                  <a:pt x="237402" y="232262"/>
                  <a:pt x="235789" y="232262"/>
                  <a:pt x="235789" y="232262"/>
                </a:cubicBezTo>
                <a:cubicBezTo>
                  <a:pt x="235789" y="232262"/>
                  <a:pt x="230953" y="232262"/>
                  <a:pt x="219667" y="224199"/>
                </a:cubicBezTo>
                <a:lnTo>
                  <a:pt x="218055" y="222587"/>
                </a:lnTo>
                <a:cubicBezTo>
                  <a:pt x="216443" y="220974"/>
                  <a:pt x="213218" y="220974"/>
                  <a:pt x="209994" y="222587"/>
                </a:cubicBezTo>
                <a:cubicBezTo>
                  <a:pt x="206769" y="224199"/>
                  <a:pt x="206769" y="227424"/>
                  <a:pt x="206769" y="229037"/>
                </a:cubicBezTo>
                <a:cubicBezTo>
                  <a:pt x="206769" y="230649"/>
                  <a:pt x="206769" y="233874"/>
                  <a:pt x="208381" y="237099"/>
                </a:cubicBezTo>
                <a:cubicBezTo>
                  <a:pt x="232565" y="264513"/>
                  <a:pt x="258361" y="291926"/>
                  <a:pt x="282544" y="316114"/>
                </a:cubicBezTo>
                <a:lnTo>
                  <a:pt x="280932" y="316114"/>
                </a:lnTo>
                <a:cubicBezTo>
                  <a:pt x="251912" y="299989"/>
                  <a:pt x="200320" y="269350"/>
                  <a:pt x="189035" y="250000"/>
                </a:cubicBezTo>
                <a:cubicBezTo>
                  <a:pt x="180973" y="238712"/>
                  <a:pt x="177749" y="224199"/>
                  <a:pt x="180973" y="209686"/>
                </a:cubicBezTo>
                <a:cubicBezTo>
                  <a:pt x="184198" y="195173"/>
                  <a:pt x="192259" y="182273"/>
                  <a:pt x="205157" y="174210"/>
                </a:cubicBezTo>
                <a:cubicBezTo>
                  <a:pt x="213218" y="167760"/>
                  <a:pt x="224504" y="164535"/>
                  <a:pt x="234177" y="164535"/>
                </a:cubicBezTo>
                <a:close/>
                <a:moveTo>
                  <a:pt x="234216" y="146750"/>
                </a:moveTo>
                <a:cubicBezTo>
                  <a:pt x="219678" y="146750"/>
                  <a:pt x="206756" y="149975"/>
                  <a:pt x="193834" y="158038"/>
                </a:cubicBezTo>
                <a:cubicBezTo>
                  <a:pt x="159913" y="180615"/>
                  <a:pt x="150221" y="225769"/>
                  <a:pt x="172835" y="261247"/>
                </a:cubicBezTo>
                <a:cubicBezTo>
                  <a:pt x="192219" y="290274"/>
                  <a:pt x="276213" y="335428"/>
                  <a:pt x="279444" y="337041"/>
                </a:cubicBezTo>
                <a:lnTo>
                  <a:pt x="282674" y="338654"/>
                </a:lnTo>
                <a:lnTo>
                  <a:pt x="327902" y="308013"/>
                </a:lnTo>
                <a:lnTo>
                  <a:pt x="327902" y="304788"/>
                </a:lnTo>
                <a:cubicBezTo>
                  <a:pt x="326287" y="295112"/>
                  <a:pt x="314980" y="209643"/>
                  <a:pt x="297212" y="180615"/>
                </a:cubicBezTo>
                <a:cubicBezTo>
                  <a:pt x="282674" y="159651"/>
                  <a:pt x="260060" y="146750"/>
                  <a:pt x="234216" y="146750"/>
                </a:cubicBezTo>
                <a:close/>
                <a:moveTo>
                  <a:pt x="106609" y="116110"/>
                </a:moveTo>
                <a:lnTo>
                  <a:pt x="95302" y="138687"/>
                </a:lnTo>
                <a:lnTo>
                  <a:pt x="140530" y="164489"/>
                </a:lnTo>
                <a:lnTo>
                  <a:pt x="151837" y="141912"/>
                </a:lnTo>
                <a:close/>
                <a:moveTo>
                  <a:pt x="251984" y="74181"/>
                </a:moveTo>
                <a:lnTo>
                  <a:pt x="221294" y="116110"/>
                </a:lnTo>
                <a:lnTo>
                  <a:pt x="240677" y="130624"/>
                </a:lnTo>
                <a:lnTo>
                  <a:pt x="271367" y="88695"/>
                </a:lnTo>
                <a:close/>
                <a:moveTo>
                  <a:pt x="179296" y="66118"/>
                </a:moveTo>
                <a:lnTo>
                  <a:pt x="155067" y="77407"/>
                </a:lnTo>
                <a:lnTo>
                  <a:pt x="176066" y="124173"/>
                </a:lnTo>
                <a:lnTo>
                  <a:pt x="198680" y="114497"/>
                </a:lnTo>
                <a:close/>
                <a:moveTo>
                  <a:pt x="239062" y="0"/>
                </a:moveTo>
                <a:lnTo>
                  <a:pt x="248753" y="0"/>
                </a:lnTo>
                <a:lnTo>
                  <a:pt x="258445" y="0"/>
                </a:lnTo>
                <a:lnTo>
                  <a:pt x="266522" y="0"/>
                </a:lnTo>
                <a:lnTo>
                  <a:pt x="276213" y="0"/>
                </a:lnTo>
                <a:lnTo>
                  <a:pt x="284290" y="1613"/>
                </a:lnTo>
                <a:lnTo>
                  <a:pt x="293981" y="1613"/>
                </a:lnTo>
                <a:lnTo>
                  <a:pt x="302058" y="3225"/>
                </a:lnTo>
                <a:lnTo>
                  <a:pt x="311749" y="4838"/>
                </a:lnTo>
                <a:lnTo>
                  <a:pt x="319826" y="6451"/>
                </a:lnTo>
                <a:lnTo>
                  <a:pt x="329518" y="8063"/>
                </a:lnTo>
                <a:lnTo>
                  <a:pt x="337594" y="11289"/>
                </a:lnTo>
                <a:lnTo>
                  <a:pt x="347286" y="12901"/>
                </a:lnTo>
                <a:lnTo>
                  <a:pt x="355362" y="16126"/>
                </a:lnTo>
                <a:lnTo>
                  <a:pt x="361823" y="17739"/>
                </a:lnTo>
                <a:lnTo>
                  <a:pt x="369900" y="20964"/>
                </a:lnTo>
                <a:lnTo>
                  <a:pt x="376361" y="24190"/>
                </a:lnTo>
                <a:lnTo>
                  <a:pt x="384437" y="27415"/>
                </a:lnTo>
                <a:lnTo>
                  <a:pt x="390898" y="30640"/>
                </a:lnTo>
                <a:lnTo>
                  <a:pt x="397359" y="33865"/>
                </a:lnTo>
                <a:lnTo>
                  <a:pt x="403821" y="37091"/>
                </a:lnTo>
                <a:lnTo>
                  <a:pt x="410282" y="41929"/>
                </a:lnTo>
                <a:lnTo>
                  <a:pt x="415127" y="46766"/>
                </a:lnTo>
                <a:lnTo>
                  <a:pt x="421589" y="49992"/>
                </a:lnTo>
                <a:lnTo>
                  <a:pt x="410282" y="54830"/>
                </a:lnTo>
                <a:lnTo>
                  <a:pt x="415127" y="59668"/>
                </a:lnTo>
                <a:lnTo>
                  <a:pt x="421589" y="64505"/>
                </a:lnTo>
                <a:lnTo>
                  <a:pt x="426434" y="70956"/>
                </a:lnTo>
                <a:lnTo>
                  <a:pt x="431280" y="75794"/>
                </a:lnTo>
                <a:lnTo>
                  <a:pt x="436126" y="82244"/>
                </a:lnTo>
                <a:lnTo>
                  <a:pt x="440972" y="88695"/>
                </a:lnTo>
                <a:lnTo>
                  <a:pt x="447433" y="96758"/>
                </a:lnTo>
                <a:lnTo>
                  <a:pt x="452279" y="104821"/>
                </a:lnTo>
                <a:lnTo>
                  <a:pt x="457125" y="112885"/>
                </a:lnTo>
                <a:lnTo>
                  <a:pt x="442587" y="120948"/>
                </a:lnTo>
                <a:lnTo>
                  <a:pt x="447433" y="129011"/>
                </a:lnTo>
                <a:lnTo>
                  <a:pt x="452279" y="137074"/>
                </a:lnTo>
                <a:lnTo>
                  <a:pt x="455510" y="146750"/>
                </a:lnTo>
                <a:lnTo>
                  <a:pt x="460355" y="154813"/>
                </a:lnTo>
                <a:lnTo>
                  <a:pt x="463586" y="164489"/>
                </a:lnTo>
                <a:lnTo>
                  <a:pt x="466817" y="174165"/>
                </a:lnTo>
                <a:lnTo>
                  <a:pt x="470047" y="183841"/>
                </a:lnTo>
                <a:lnTo>
                  <a:pt x="473278" y="191904"/>
                </a:lnTo>
                <a:lnTo>
                  <a:pt x="474893" y="201579"/>
                </a:lnTo>
                <a:lnTo>
                  <a:pt x="478123" y="211255"/>
                </a:lnTo>
                <a:lnTo>
                  <a:pt x="479739" y="220931"/>
                </a:lnTo>
                <a:lnTo>
                  <a:pt x="478123" y="225769"/>
                </a:lnTo>
                <a:lnTo>
                  <a:pt x="476508" y="230607"/>
                </a:lnTo>
                <a:lnTo>
                  <a:pt x="474893" y="235445"/>
                </a:lnTo>
                <a:lnTo>
                  <a:pt x="473278" y="240283"/>
                </a:lnTo>
                <a:lnTo>
                  <a:pt x="476508" y="249959"/>
                </a:lnTo>
                <a:lnTo>
                  <a:pt x="479739" y="261247"/>
                </a:lnTo>
                <a:lnTo>
                  <a:pt x="482969" y="270923"/>
                </a:lnTo>
                <a:lnTo>
                  <a:pt x="487815" y="282211"/>
                </a:lnTo>
                <a:lnTo>
                  <a:pt x="491046" y="291887"/>
                </a:lnTo>
                <a:lnTo>
                  <a:pt x="495892" y="303176"/>
                </a:lnTo>
                <a:lnTo>
                  <a:pt x="499122" y="314464"/>
                </a:lnTo>
                <a:lnTo>
                  <a:pt x="503968" y="327365"/>
                </a:lnTo>
                <a:lnTo>
                  <a:pt x="503968" y="328978"/>
                </a:lnTo>
                <a:lnTo>
                  <a:pt x="502353" y="332203"/>
                </a:lnTo>
                <a:lnTo>
                  <a:pt x="500737" y="335428"/>
                </a:lnTo>
                <a:lnTo>
                  <a:pt x="499122" y="337041"/>
                </a:lnTo>
                <a:lnTo>
                  <a:pt x="495892" y="340266"/>
                </a:lnTo>
                <a:lnTo>
                  <a:pt x="492661" y="341879"/>
                </a:lnTo>
                <a:lnTo>
                  <a:pt x="487815" y="343491"/>
                </a:lnTo>
                <a:lnTo>
                  <a:pt x="482969" y="346717"/>
                </a:lnTo>
                <a:lnTo>
                  <a:pt x="482969" y="354780"/>
                </a:lnTo>
                <a:lnTo>
                  <a:pt x="484585" y="362843"/>
                </a:lnTo>
                <a:lnTo>
                  <a:pt x="486200" y="372519"/>
                </a:lnTo>
                <a:lnTo>
                  <a:pt x="489430" y="382195"/>
                </a:lnTo>
                <a:lnTo>
                  <a:pt x="489430" y="385420"/>
                </a:lnTo>
                <a:lnTo>
                  <a:pt x="489430" y="388645"/>
                </a:lnTo>
                <a:lnTo>
                  <a:pt x="487815" y="390258"/>
                </a:lnTo>
                <a:lnTo>
                  <a:pt x="486200" y="393483"/>
                </a:lnTo>
                <a:lnTo>
                  <a:pt x="482969" y="395096"/>
                </a:lnTo>
                <a:lnTo>
                  <a:pt x="479739" y="398321"/>
                </a:lnTo>
                <a:lnTo>
                  <a:pt x="476508" y="399934"/>
                </a:lnTo>
                <a:lnTo>
                  <a:pt x="473278" y="401546"/>
                </a:lnTo>
                <a:lnTo>
                  <a:pt x="476508" y="403159"/>
                </a:lnTo>
                <a:lnTo>
                  <a:pt x="479739" y="406384"/>
                </a:lnTo>
                <a:lnTo>
                  <a:pt x="481354" y="407997"/>
                </a:lnTo>
                <a:lnTo>
                  <a:pt x="484585" y="411222"/>
                </a:lnTo>
                <a:lnTo>
                  <a:pt x="484585" y="414447"/>
                </a:lnTo>
                <a:lnTo>
                  <a:pt x="486200" y="417673"/>
                </a:lnTo>
                <a:lnTo>
                  <a:pt x="486200" y="419285"/>
                </a:lnTo>
                <a:lnTo>
                  <a:pt x="486200" y="422511"/>
                </a:lnTo>
                <a:lnTo>
                  <a:pt x="486200" y="425736"/>
                </a:lnTo>
                <a:lnTo>
                  <a:pt x="486200" y="428961"/>
                </a:lnTo>
                <a:lnTo>
                  <a:pt x="484585" y="430574"/>
                </a:lnTo>
                <a:lnTo>
                  <a:pt x="482969" y="433799"/>
                </a:lnTo>
                <a:lnTo>
                  <a:pt x="481354" y="435412"/>
                </a:lnTo>
                <a:lnTo>
                  <a:pt x="479739" y="438637"/>
                </a:lnTo>
                <a:lnTo>
                  <a:pt x="478123" y="440250"/>
                </a:lnTo>
                <a:lnTo>
                  <a:pt x="476508" y="443475"/>
                </a:lnTo>
                <a:lnTo>
                  <a:pt x="476508" y="449925"/>
                </a:lnTo>
                <a:lnTo>
                  <a:pt x="478123" y="457989"/>
                </a:lnTo>
                <a:lnTo>
                  <a:pt x="478123" y="464439"/>
                </a:lnTo>
                <a:lnTo>
                  <a:pt x="478123" y="470890"/>
                </a:lnTo>
                <a:lnTo>
                  <a:pt x="474893" y="474115"/>
                </a:lnTo>
                <a:lnTo>
                  <a:pt x="473278" y="475728"/>
                </a:lnTo>
                <a:lnTo>
                  <a:pt x="470047" y="478953"/>
                </a:lnTo>
                <a:lnTo>
                  <a:pt x="466817" y="480565"/>
                </a:lnTo>
                <a:lnTo>
                  <a:pt x="463586" y="483791"/>
                </a:lnTo>
                <a:lnTo>
                  <a:pt x="458740" y="483791"/>
                </a:lnTo>
                <a:lnTo>
                  <a:pt x="455510" y="485403"/>
                </a:lnTo>
                <a:lnTo>
                  <a:pt x="452279" y="485403"/>
                </a:lnTo>
                <a:lnTo>
                  <a:pt x="445818" y="485403"/>
                </a:lnTo>
                <a:lnTo>
                  <a:pt x="440972" y="485403"/>
                </a:lnTo>
                <a:lnTo>
                  <a:pt x="434511" y="483791"/>
                </a:lnTo>
                <a:lnTo>
                  <a:pt x="437741" y="483791"/>
                </a:lnTo>
                <a:lnTo>
                  <a:pt x="432896" y="482178"/>
                </a:lnTo>
                <a:lnTo>
                  <a:pt x="428050" y="482178"/>
                </a:lnTo>
                <a:lnTo>
                  <a:pt x="423204" y="482178"/>
                </a:lnTo>
                <a:lnTo>
                  <a:pt x="418358" y="480565"/>
                </a:lnTo>
                <a:lnTo>
                  <a:pt x="416743" y="480565"/>
                </a:lnTo>
                <a:lnTo>
                  <a:pt x="411897" y="482178"/>
                </a:lnTo>
                <a:lnTo>
                  <a:pt x="407051" y="482178"/>
                </a:lnTo>
                <a:lnTo>
                  <a:pt x="402205" y="482178"/>
                </a:lnTo>
                <a:lnTo>
                  <a:pt x="398975" y="483791"/>
                </a:lnTo>
                <a:lnTo>
                  <a:pt x="395744" y="485403"/>
                </a:lnTo>
                <a:lnTo>
                  <a:pt x="392514" y="487016"/>
                </a:lnTo>
                <a:lnTo>
                  <a:pt x="390898" y="488629"/>
                </a:lnTo>
                <a:lnTo>
                  <a:pt x="389283" y="491854"/>
                </a:lnTo>
                <a:lnTo>
                  <a:pt x="387668" y="495079"/>
                </a:lnTo>
                <a:lnTo>
                  <a:pt x="386052" y="499917"/>
                </a:lnTo>
                <a:lnTo>
                  <a:pt x="384437" y="516043"/>
                </a:lnTo>
                <a:lnTo>
                  <a:pt x="382822" y="548296"/>
                </a:lnTo>
                <a:lnTo>
                  <a:pt x="382822" y="564422"/>
                </a:lnTo>
                <a:lnTo>
                  <a:pt x="382822" y="578936"/>
                </a:lnTo>
                <a:lnTo>
                  <a:pt x="381207" y="583774"/>
                </a:lnTo>
                <a:lnTo>
                  <a:pt x="130838" y="583774"/>
                </a:lnTo>
                <a:lnTo>
                  <a:pt x="129223" y="537008"/>
                </a:lnTo>
                <a:lnTo>
                  <a:pt x="129223" y="522494"/>
                </a:lnTo>
                <a:cubicBezTo>
                  <a:pt x="129223" y="522494"/>
                  <a:pt x="132453" y="446700"/>
                  <a:pt x="58150" y="370906"/>
                </a:cubicBezTo>
                <a:lnTo>
                  <a:pt x="14538" y="299950"/>
                </a:lnTo>
                <a:lnTo>
                  <a:pt x="9692" y="283824"/>
                </a:lnTo>
                <a:lnTo>
                  <a:pt x="4846" y="266085"/>
                </a:lnTo>
                <a:lnTo>
                  <a:pt x="1615" y="248346"/>
                </a:lnTo>
                <a:lnTo>
                  <a:pt x="0" y="232220"/>
                </a:lnTo>
                <a:lnTo>
                  <a:pt x="0" y="214481"/>
                </a:lnTo>
                <a:lnTo>
                  <a:pt x="0" y="196742"/>
                </a:lnTo>
                <a:lnTo>
                  <a:pt x="3231" y="179003"/>
                </a:lnTo>
                <a:lnTo>
                  <a:pt x="4846" y="170939"/>
                </a:lnTo>
                <a:lnTo>
                  <a:pt x="6461" y="161264"/>
                </a:lnTo>
                <a:lnTo>
                  <a:pt x="9692" y="153200"/>
                </a:lnTo>
                <a:lnTo>
                  <a:pt x="12922" y="145137"/>
                </a:lnTo>
                <a:lnTo>
                  <a:pt x="16153" y="137074"/>
                </a:lnTo>
                <a:lnTo>
                  <a:pt x="19383" y="129011"/>
                </a:lnTo>
                <a:lnTo>
                  <a:pt x="24229" y="120948"/>
                </a:lnTo>
                <a:lnTo>
                  <a:pt x="27460" y="112885"/>
                </a:lnTo>
                <a:lnTo>
                  <a:pt x="32306" y="104821"/>
                </a:lnTo>
                <a:lnTo>
                  <a:pt x="37151" y="96758"/>
                </a:lnTo>
                <a:lnTo>
                  <a:pt x="43613" y="90308"/>
                </a:lnTo>
                <a:lnTo>
                  <a:pt x="48458" y="83857"/>
                </a:lnTo>
                <a:lnTo>
                  <a:pt x="54920" y="75794"/>
                </a:lnTo>
                <a:lnTo>
                  <a:pt x="61381" y="70956"/>
                </a:lnTo>
                <a:lnTo>
                  <a:pt x="66227" y="64505"/>
                </a:lnTo>
                <a:lnTo>
                  <a:pt x="74303" y="58055"/>
                </a:lnTo>
                <a:lnTo>
                  <a:pt x="80764" y="53217"/>
                </a:lnTo>
                <a:lnTo>
                  <a:pt x="88841" y="46766"/>
                </a:lnTo>
                <a:lnTo>
                  <a:pt x="96917" y="41929"/>
                </a:lnTo>
                <a:lnTo>
                  <a:pt x="104993" y="37091"/>
                </a:lnTo>
                <a:lnTo>
                  <a:pt x="113070" y="32253"/>
                </a:lnTo>
                <a:lnTo>
                  <a:pt x="121146" y="29027"/>
                </a:lnTo>
                <a:lnTo>
                  <a:pt x="129223" y="24190"/>
                </a:lnTo>
                <a:lnTo>
                  <a:pt x="138914" y="20964"/>
                </a:lnTo>
                <a:lnTo>
                  <a:pt x="146991" y="17739"/>
                </a:lnTo>
                <a:lnTo>
                  <a:pt x="156682" y="14514"/>
                </a:lnTo>
                <a:lnTo>
                  <a:pt x="166374" y="12901"/>
                </a:lnTo>
                <a:lnTo>
                  <a:pt x="176066" y="9676"/>
                </a:lnTo>
                <a:lnTo>
                  <a:pt x="184142" y="8063"/>
                </a:lnTo>
                <a:lnTo>
                  <a:pt x="193834" y="6451"/>
                </a:lnTo>
                <a:lnTo>
                  <a:pt x="203526" y="4838"/>
                </a:lnTo>
                <a:lnTo>
                  <a:pt x="213217" y="3225"/>
                </a:lnTo>
                <a:lnTo>
                  <a:pt x="221294" y="1613"/>
                </a:lnTo>
                <a:lnTo>
                  <a:pt x="230985" y="1613"/>
                </a:lnTo>
                <a:close/>
              </a:path>
            </a:pathLst>
          </a:custGeom>
          <a:solidFill>
            <a:schemeClr val="accent1"/>
          </a:solidFill>
          <a:ln>
            <a:noFill/>
          </a:ln>
        </p:spPr>
        <p:txBody>
          <a:bodyPr/>
          <a:lstStyle/>
          <a:p>
            <a:endParaRPr lang="zh-CN" altLang="en-US">
              <a:cs typeface="+mn-ea"/>
              <a:sym typeface="+mn-lt"/>
            </a:endParaRPr>
          </a:p>
        </p:txBody>
      </p:sp>
      <p:sp>
        <p:nvSpPr>
          <p:cNvPr id="21" name="having-an-idea_4316">
            <a:extLst>
              <a:ext uri="{FF2B5EF4-FFF2-40B4-BE49-F238E27FC236}">
                <a16:creationId xmlns:a16="http://schemas.microsoft.com/office/drawing/2014/main" id="{07437612-B6DC-4B5F-95B3-A12D49F7F1FF}"/>
              </a:ext>
            </a:extLst>
          </p:cNvPr>
          <p:cNvSpPr>
            <a:spLocks noChangeAspect="1"/>
          </p:cNvSpPr>
          <p:nvPr/>
        </p:nvSpPr>
        <p:spPr bwMode="auto">
          <a:xfrm>
            <a:off x="3443682" y="4415101"/>
            <a:ext cx="404021" cy="468000"/>
          </a:xfrm>
          <a:custGeom>
            <a:avLst/>
            <a:gdLst>
              <a:gd name="connsiteX0" fmla="*/ 339209 w 503968"/>
              <a:gd name="connsiteY0" fmla="*/ 314464 h 583774"/>
              <a:gd name="connsiteX1" fmla="*/ 285905 w 503968"/>
              <a:gd name="connsiteY1" fmla="*/ 348329 h 583774"/>
              <a:gd name="connsiteX2" fmla="*/ 306904 w 503968"/>
              <a:gd name="connsiteY2" fmla="*/ 378969 h 583774"/>
              <a:gd name="connsiteX3" fmla="*/ 308519 w 503968"/>
              <a:gd name="connsiteY3" fmla="*/ 383807 h 583774"/>
              <a:gd name="connsiteX4" fmla="*/ 321441 w 503968"/>
              <a:gd name="connsiteY4" fmla="*/ 391870 h 583774"/>
              <a:gd name="connsiteX5" fmla="*/ 326287 w 503968"/>
              <a:gd name="connsiteY5" fmla="*/ 391870 h 583774"/>
              <a:gd name="connsiteX6" fmla="*/ 347286 w 503968"/>
              <a:gd name="connsiteY6" fmla="*/ 385420 h 583774"/>
              <a:gd name="connsiteX7" fmla="*/ 363438 w 503968"/>
              <a:gd name="connsiteY7" fmla="*/ 353167 h 583774"/>
              <a:gd name="connsiteX8" fmla="*/ 361823 w 503968"/>
              <a:gd name="connsiteY8" fmla="*/ 348329 h 583774"/>
              <a:gd name="connsiteX9" fmla="*/ 360208 w 503968"/>
              <a:gd name="connsiteY9" fmla="*/ 345104 h 583774"/>
              <a:gd name="connsiteX10" fmla="*/ 251958 w 503968"/>
              <a:gd name="connsiteY10" fmla="*/ 233717 h 583774"/>
              <a:gd name="connsiteX11" fmla="*/ 290720 w 503968"/>
              <a:gd name="connsiteY11" fmla="*/ 298235 h 583774"/>
              <a:gd name="connsiteX12" fmla="*/ 242267 w 503968"/>
              <a:gd name="connsiteY12" fmla="*/ 248234 h 583774"/>
              <a:gd name="connsiteX13" fmla="*/ 251958 w 503968"/>
              <a:gd name="connsiteY13" fmla="*/ 233717 h 583774"/>
              <a:gd name="connsiteX14" fmla="*/ 140530 w 503968"/>
              <a:gd name="connsiteY14" fmla="*/ 180615 h 583774"/>
              <a:gd name="connsiteX15" fmla="*/ 82379 w 503968"/>
              <a:gd name="connsiteY15" fmla="*/ 193516 h 583774"/>
              <a:gd name="connsiteX16" fmla="*/ 88841 w 503968"/>
              <a:gd name="connsiteY16" fmla="*/ 217706 h 583774"/>
              <a:gd name="connsiteX17" fmla="*/ 145375 w 503968"/>
              <a:gd name="connsiteY17" fmla="*/ 204805 h 583774"/>
              <a:gd name="connsiteX18" fmla="*/ 234177 w 503968"/>
              <a:gd name="connsiteY18" fmla="*/ 164535 h 583774"/>
              <a:gd name="connsiteX19" fmla="*/ 280932 w 503968"/>
              <a:gd name="connsiteY19" fmla="*/ 190336 h 583774"/>
              <a:gd name="connsiteX20" fmla="*/ 308340 w 503968"/>
              <a:gd name="connsiteY20" fmla="*/ 295151 h 583774"/>
              <a:gd name="connsiteX21" fmla="*/ 245463 w 503968"/>
              <a:gd name="connsiteY21" fmla="*/ 188723 h 583774"/>
              <a:gd name="connsiteX22" fmla="*/ 240626 w 503968"/>
              <a:gd name="connsiteY22" fmla="*/ 185498 h 583774"/>
              <a:gd name="connsiteX23" fmla="*/ 234177 w 503968"/>
              <a:gd name="connsiteY23" fmla="*/ 185498 h 583774"/>
              <a:gd name="connsiteX24" fmla="*/ 230953 w 503968"/>
              <a:gd name="connsiteY24" fmla="*/ 196786 h 583774"/>
              <a:gd name="connsiteX25" fmla="*/ 234177 w 503968"/>
              <a:gd name="connsiteY25" fmla="*/ 212911 h 583774"/>
              <a:gd name="connsiteX26" fmla="*/ 237402 w 503968"/>
              <a:gd name="connsiteY26" fmla="*/ 230649 h 583774"/>
              <a:gd name="connsiteX27" fmla="*/ 235789 w 503968"/>
              <a:gd name="connsiteY27" fmla="*/ 232262 h 583774"/>
              <a:gd name="connsiteX28" fmla="*/ 219667 w 503968"/>
              <a:gd name="connsiteY28" fmla="*/ 224199 h 583774"/>
              <a:gd name="connsiteX29" fmla="*/ 218055 w 503968"/>
              <a:gd name="connsiteY29" fmla="*/ 222587 h 583774"/>
              <a:gd name="connsiteX30" fmla="*/ 209994 w 503968"/>
              <a:gd name="connsiteY30" fmla="*/ 222587 h 583774"/>
              <a:gd name="connsiteX31" fmla="*/ 206769 w 503968"/>
              <a:gd name="connsiteY31" fmla="*/ 229037 h 583774"/>
              <a:gd name="connsiteX32" fmla="*/ 208381 w 503968"/>
              <a:gd name="connsiteY32" fmla="*/ 237099 h 583774"/>
              <a:gd name="connsiteX33" fmla="*/ 282544 w 503968"/>
              <a:gd name="connsiteY33" fmla="*/ 316114 h 583774"/>
              <a:gd name="connsiteX34" fmla="*/ 280932 w 503968"/>
              <a:gd name="connsiteY34" fmla="*/ 316114 h 583774"/>
              <a:gd name="connsiteX35" fmla="*/ 189035 w 503968"/>
              <a:gd name="connsiteY35" fmla="*/ 250000 h 583774"/>
              <a:gd name="connsiteX36" fmla="*/ 180973 w 503968"/>
              <a:gd name="connsiteY36" fmla="*/ 209686 h 583774"/>
              <a:gd name="connsiteX37" fmla="*/ 205157 w 503968"/>
              <a:gd name="connsiteY37" fmla="*/ 174210 h 583774"/>
              <a:gd name="connsiteX38" fmla="*/ 234177 w 503968"/>
              <a:gd name="connsiteY38" fmla="*/ 164535 h 583774"/>
              <a:gd name="connsiteX39" fmla="*/ 234216 w 503968"/>
              <a:gd name="connsiteY39" fmla="*/ 146750 h 583774"/>
              <a:gd name="connsiteX40" fmla="*/ 193834 w 503968"/>
              <a:gd name="connsiteY40" fmla="*/ 158038 h 583774"/>
              <a:gd name="connsiteX41" fmla="*/ 172835 w 503968"/>
              <a:gd name="connsiteY41" fmla="*/ 261247 h 583774"/>
              <a:gd name="connsiteX42" fmla="*/ 279444 w 503968"/>
              <a:gd name="connsiteY42" fmla="*/ 337041 h 583774"/>
              <a:gd name="connsiteX43" fmla="*/ 282674 w 503968"/>
              <a:gd name="connsiteY43" fmla="*/ 338654 h 583774"/>
              <a:gd name="connsiteX44" fmla="*/ 327902 w 503968"/>
              <a:gd name="connsiteY44" fmla="*/ 308013 h 583774"/>
              <a:gd name="connsiteX45" fmla="*/ 327902 w 503968"/>
              <a:gd name="connsiteY45" fmla="*/ 304788 h 583774"/>
              <a:gd name="connsiteX46" fmla="*/ 297212 w 503968"/>
              <a:gd name="connsiteY46" fmla="*/ 180615 h 583774"/>
              <a:gd name="connsiteX47" fmla="*/ 234216 w 503968"/>
              <a:gd name="connsiteY47" fmla="*/ 146750 h 583774"/>
              <a:gd name="connsiteX48" fmla="*/ 106609 w 503968"/>
              <a:gd name="connsiteY48" fmla="*/ 116110 h 583774"/>
              <a:gd name="connsiteX49" fmla="*/ 95302 w 503968"/>
              <a:gd name="connsiteY49" fmla="*/ 138687 h 583774"/>
              <a:gd name="connsiteX50" fmla="*/ 140530 w 503968"/>
              <a:gd name="connsiteY50" fmla="*/ 164489 h 583774"/>
              <a:gd name="connsiteX51" fmla="*/ 151837 w 503968"/>
              <a:gd name="connsiteY51" fmla="*/ 141912 h 583774"/>
              <a:gd name="connsiteX52" fmla="*/ 251984 w 503968"/>
              <a:gd name="connsiteY52" fmla="*/ 74181 h 583774"/>
              <a:gd name="connsiteX53" fmla="*/ 221294 w 503968"/>
              <a:gd name="connsiteY53" fmla="*/ 116110 h 583774"/>
              <a:gd name="connsiteX54" fmla="*/ 240677 w 503968"/>
              <a:gd name="connsiteY54" fmla="*/ 130624 h 583774"/>
              <a:gd name="connsiteX55" fmla="*/ 271367 w 503968"/>
              <a:gd name="connsiteY55" fmla="*/ 88695 h 583774"/>
              <a:gd name="connsiteX56" fmla="*/ 179296 w 503968"/>
              <a:gd name="connsiteY56" fmla="*/ 66118 h 583774"/>
              <a:gd name="connsiteX57" fmla="*/ 155067 w 503968"/>
              <a:gd name="connsiteY57" fmla="*/ 77407 h 583774"/>
              <a:gd name="connsiteX58" fmla="*/ 176066 w 503968"/>
              <a:gd name="connsiteY58" fmla="*/ 124173 h 583774"/>
              <a:gd name="connsiteX59" fmla="*/ 198680 w 503968"/>
              <a:gd name="connsiteY59" fmla="*/ 114497 h 583774"/>
              <a:gd name="connsiteX60" fmla="*/ 239062 w 503968"/>
              <a:gd name="connsiteY60" fmla="*/ 0 h 583774"/>
              <a:gd name="connsiteX61" fmla="*/ 248753 w 503968"/>
              <a:gd name="connsiteY61" fmla="*/ 0 h 583774"/>
              <a:gd name="connsiteX62" fmla="*/ 258445 w 503968"/>
              <a:gd name="connsiteY62" fmla="*/ 0 h 583774"/>
              <a:gd name="connsiteX63" fmla="*/ 266522 w 503968"/>
              <a:gd name="connsiteY63" fmla="*/ 0 h 583774"/>
              <a:gd name="connsiteX64" fmla="*/ 276213 w 503968"/>
              <a:gd name="connsiteY64" fmla="*/ 0 h 583774"/>
              <a:gd name="connsiteX65" fmla="*/ 284290 w 503968"/>
              <a:gd name="connsiteY65" fmla="*/ 1613 h 583774"/>
              <a:gd name="connsiteX66" fmla="*/ 293981 w 503968"/>
              <a:gd name="connsiteY66" fmla="*/ 1613 h 583774"/>
              <a:gd name="connsiteX67" fmla="*/ 302058 w 503968"/>
              <a:gd name="connsiteY67" fmla="*/ 3225 h 583774"/>
              <a:gd name="connsiteX68" fmla="*/ 311749 w 503968"/>
              <a:gd name="connsiteY68" fmla="*/ 4838 h 583774"/>
              <a:gd name="connsiteX69" fmla="*/ 319826 w 503968"/>
              <a:gd name="connsiteY69" fmla="*/ 6451 h 583774"/>
              <a:gd name="connsiteX70" fmla="*/ 329518 w 503968"/>
              <a:gd name="connsiteY70" fmla="*/ 8063 h 583774"/>
              <a:gd name="connsiteX71" fmla="*/ 337594 w 503968"/>
              <a:gd name="connsiteY71" fmla="*/ 11289 h 583774"/>
              <a:gd name="connsiteX72" fmla="*/ 347286 w 503968"/>
              <a:gd name="connsiteY72" fmla="*/ 12901 h 583774"/>
              <a:gd name="connsiteX73" fmla="*/ 355362 w 503968"/>
              <a:gd name="connsiteY73" fmla="*/ 16126 h 583774"/>
              <a:gd name="connsiteX74" fmla="*/ 361823 w 503968"/>
              <a:gd name="connsiteY74" fmla="*/ 17739 h 583774"/>
              <a:gd name="connsiteX75" fmla="*/ 369900 w 503968"/>
              <a:gd name="connsiteY75" fmla="*/ 20964 h 583774"/>
              <a:gd name="connsiteX76" fmla="*/ 376361 w 503968"/>
              <a:gd name="connsiteY76" fmla="*/ 24190 h 583774"/>
              <a:gd name="connsiteX77" fmla="*/ 384437 w 503968"/>
              <a:gd name="connsiteY77" fmla="*/ 27415 h 583774"/>
              <a:gd name="connsiteX78" fmla="*/ 390898 w 503968"/>
              <a:gd name="connsiteY78" fmla="*/ 30640 h 583774"/>
              <a:gd name="connsiteX79" fmla="*/ 397359 w 503968"/>
              <a:gd name="connsiteY79" fmla="*/ 33865 h 583774"/>
              <a:gd name="connsiteX80" fmla="*/ 403821 w 503968"/>
              <a:gd name="connsiteY80" fmla="*/ 37091 h 583774"/>
              <a:gd name="connsiteX81" fmla="*/ 410282 w 503968"/>
              <a:gd name="connsiteY81" fmla="*/ 41929 h 583774"/>
              <a:gd name="connsiteX82" fmla="*/ 415127 w 503968"/>
              <a:gd name="connsiteY82" fmla="*/ 46766 h 583774"/>
              <a:gd name="connsiteX83" fmla="*/ 421589 w 503968"/>
              <a:gd name="connsiteY83" fmla="*/ 49992 h 583774"/>
              <a:gd name="connsiteX84" fmla="*/ 410282 w 503968"/>
              <a:gd name="connsiteY84" fmla="*/ 54830 h 583774"/>
              <a:gd name="connsiteX85" fmla="*/ 415127 w 503968"/>
              <a:gd name="connsiteY85" fmla="*/ 59668 h 583774"/>
              <a:gd name="connsiteX86" fmla="*/ 421589 w 503968"/>
              <a:gd name="connsiteY86" fmla="*/ 64505 h 583774"/>
              <a:gd name="connsiteX87" fmla="*/ 426434 w 503968"/>
              <a:gd name="connsiteY87" fmla="*/ 70956 h 583774"/>
              <a:gd name="connsiteX88" fmla="*/ 431280 w 503968"/>
              <a:gd name="connsiteY88" fmla="*/ 75794 h 583774"/>
              <a:gd name="connsiteX89" fmla="*/ 436126 w 503968"/>
              <a:gd name="connsiteY89" fmla="*/ 82244 h 583774"/>
              <a:gd name="connsiteX90" fmla="*/ 440972 w 503968"/>
              <a:gd name="connsiteY90" fmla="*/ 88695 h 583774"/>
              <a:gd name="connsiteX91" fmla="*/ 447433 w 503968"/>
              <a:gd name="connsiteY91" fmla="*/ 96758 h 583774"/>
              <a:gd name="connsiteX92" fmla="*/ 452279 w 503968"/>
              <a:gd name="connsiteY92" fmla="*/ 104821 h 583774"/>
              <a:gd name="connsiteX93" fmla="*/ 457125 w 503968"/>
              <a:gd name="connsiteY93" fmla="*/ 112885 h 583774"/>
              <a:gd name="connsiteX94" fmla="*/ 442587 w 503968"/>
              <a:gd name="connsiteY94" fmla="*/ 120948 h 583774"/>
              <a:gd name="connsiteX95" fmla="*/ 447433 w 503968"/>
              <a:gd name="connsiteY95" fmla="*/ 129011 h 583774"/>
              <a:gd name="connsiteX96" fmla="*/ 452279 w 503968"/>
              <a:gd name="connsiteY96" fmla="*/ 137074 h 583774"/>
              <a:gd name="connsiteX97" fmla="*/ 455510 w 503968"/>
              <a:gd name="connsiteY97" fmla="*/ 146750 h 583774"/>
              <a:gd name="connsiteX98" fmla="*/ 460355 w 503968"/>
              <a:gd name="connsiteY98" fmla="*/ 154813 h 583774"/>
              <a:gd name="connsiteX99" fmla="*/ 463586 w 503968"/>
              <a:gd name="connsiteY99" fmla="*/ 164489 h 583774"/>
              <a:gd name="connsiteX100" fmla="*/ 466817 w 503968"/>
              <a:gd name="connsiteY100" fmla="*/ 174165 h 583774"/>
              <a:gd name="connsiteX101" fmla="*/ 470047 w 503968"/>
              <a:gd name="connsiteY101" fmla="*/ 183841 h 583774"/>
              <a:gd name="connsiteX102" fmla="*/ 473278 w 503968"/>
              <a:gd name="connsiteY102" fmla="*/ 191904 h 583774"/>
              <a:gd name="connsiteX103" fmla="*/ 474893 w 503968"/>
              <a:gd name="connsiteY103" fmla="*/ 201579 h 583774"/>
              <a:gd name="connsiteX104" fmla="*/ 478123 w 503968"/>
              <a:gd name="connsiteY104" fmla="*/ 211255 h 583774"/>
              <a:gd name="connsiteX105" fmla="*/ 479739 w 503968"/>
              <a:gd name="connsiteY105" fmla="*/ 220931 h 583774"/>
              <a:gd name="connsiteX106" fmla="*/ 478123 w 503968"/>
              <a:gd name="connsiteY106" fmla="*/ 225769 h 583774"/>
              <a:gd name="connsiteX107" fmla="*/ 476508 w 503968"/>
              <a:gd name="connsiteY107" fmla="*/ 230607 h 583774"/>
              <a:gd name="connsiteX108" fmla="*/ 474893 w 503968"/>
              <a:gd name="connsiteY108" fmla="*/ 235445 h 583774"/>
              <a:gd name="connsiteX109" fmla="*/ 473278 w 503968"/>
              <a:gd name="connsiteY109" fmla="*/ 240283 h 583774"/>
              <a:gd name="connsiteX110" fmla="*/ 476508 w 503968"/>
              <a:gd name="connsiteY110" fmla="*/ 249959 h 583774"/>
              <a:gd name="connsiteX111" fmla="*/ 479739 w 503968"/>
              <a:gd name="connsiteY111" fmla="*/ 261247 h 583774"/>
              <a:gd name="connsiteX112" fmla="*/ 482969 w 503968"/>
              <a:gd name="connsiteY112" fmla="*/ 270923 h 583774"/>
              <a:gd name="connsiteX113" fmla="*/ 487815 w 503968"/>
              <a:gd name="connsiteY113" fmla="*/ 282211 h 583774"/>
              <a:gd name="connsiteX114" fmla="*/ 491046 w 503968"/>
              <a:gd name="connsiteY114" fmla="*/ 291887 h 583774"/>
              <a:gd name="connsiteX115" fmla="*/ 495892 w 503968"/>
              <a:gd name="connsiteY115" fmla="*/ 303176 h 583774"/>
              <a:gd name="connsiteX116" fmla="*/ 499122 w 503968"/>
              <a:gd name="connsiteY116" fmla="*/ 314464 h 583774"/>
              <a:gd name="connsiteX117" fmla="*/ 503968 w 503968"/>
              <a:gd name="connsiteY117" fmla="*/ 327365 h 583774"/>
              <a:gd name="connsiteX118" fmla="*/ 503968 w 503968"/>
              <a:gd name="connsiteY118" fmla="*/ 328978 h 583774"/>
              <a:gd name="connsiteX119" fmla="*/ 502353 w 503968"/>
              <a:gd name="connsiteY119" fmla="*/ 332203 h 583774"/>
              <a:gd name="connsiteX120" fmla="*/ 500737 w 503968"/>
              <a:gd name="connsiteY120" fmla="*/ 335428 h 583774"/>
              <a:gd name="connsiteX121" fmla="*/ 499122 w 503968"/>
              <a:gd name="connsiteY121" fmla="*/ 337041 h 583774"/>
              <a:gd name="connsiteX122" fmla="*/ 495892 w 503968"/>
              <a:gd name="connsiteY122" fmla="*/ 340266 h 583774"/>
              <a:gd name="connsiteX123" fmla="*/ 492661 w 503968"/>
              <a:gd name="connsiteY123" fmla="*/ 341879 h 583774"/>
              <a:gd name="connsiteX124" fmla="*/ 487815 w 503968"/>
              <a:gd name="connsiteY124" fmla="*/ 343491 h 583774"/>
              <a:gd name="connsiteX125" fmla="*/ 482969 w 503968"/>
              <a:gd name="connsiteY125" fmla="*/ 346717 h 583774"/>
              <a:gd name="connsiteX126" fmla="*/ 482969 w 503968"/>
              <a:gd name="connsiteY126" fmla="*/ 354780 h 583774"/>
              <a:gd name="connsiteX127" fmla="*/ 484585 w 503968"/>
              <a:gd name="connsiteY127" fmla="*/ 362843 h 583774"/>
              <a:gd name="connsiteX128" fmla="*/ 486200 w 503968"/>
              <a:gd name="connsiteY128" fmla="*/ 372519 h 583774"/>
              <a:gd name="connsiteX129" fmla="*/ 489430 w 503968"/>
              <a:gd name="connsiteY129" fmla="*/ 382195 h 583774"/>
              <a:gd name="connsiteX130" fmla="*/ 489430 w 503968"/>
              <a:gd name="connsiteY130" fmla="*/ 385420 h 583774"/>
              <a:gd name="connsiteX131" fmla="*/ 489430 w 503968"/>
              <a:gd name="connsiteY131" fmla="*/ 388645 h 583774"/>
              <a:gd name="connsiteX132" fmla="*/ 487815 w 503968"/>
              <a:gd name="connsiteY132" fmla="*/ 390258 h 583774"/>
              <a:gd name="connsiteX133" fmla="*/ 486200 w 503968"/>
              <a:gd name="connsiteY133" fmla="*/ 393483 h 583774"/>
              <a:gd name="connsiteX134" fmla="*/ 482969 w 503968"/>
              <a:gd name="connsiteY134" fmla="*/ 395096 h 583774"/>
              <a:gd name="connsiteX135" fmla="*/ 479739 w 503968"/>
              <a:gd name="connsiteY135" fmla="*/ 398321 h 583774"/>
              <a:gd name="connsiteX136" fmla="*/ 476508 w 503968"/>
              <a:gd name="connsiteY136" fmla="*/ 399934 h 583774"/>
              <a:gd name="connsiteX137" fmla="*/ 473278 w 503968"/>
              <a:gd name="connsiteY137" fmla="*/ 401546 h 583774"/>
              <a:gd name="connsiteX138" fmla="*/ 476508 w 503968"/>
              <a:gd name="connsiteY138" fmla="*/ 403159 h 583774"/>
              <a:gd name="connsiteX139" fmla="*/ 479739 w 503968"/>
              <a:gd name="connsiteY139" fmla="*/ 406384 h 583774"/>
              <a:gd name="connsiteX140" fmla="*/ 481354 w 503968"/>
              <a:gd name="connsiteY140" fmla="*/ 407997 h 583774"/>
              <a:gd name="connsiteX141" fmla="*/ 484585 w 503968"/>
              <a:gd name="connsiteY141" fmla="*/ 411222 h 583774"/>
              <a:gd name="connsiteX142" fmla="*/ 484585 w 503968"/>
              <a:gd name="connsiteY142" fmla="*/ 414447 h 583774"/>
              <a:gd name="connsiteX143" fmla="*/ 486200 w 503968"/>
              <a:gd name="connsiteY143" fmla="*/ 417673 h 583774"/>
              <a:gd name="connsiteX144" fmla="*/ 486200 w 503968"/>
              <a:gd name="connsiteY144" fmla="*/ 419285 h 583774"/>
              <a:gd name="connsiteX145" fmla="*/ 486200 w 503968"/>
              <a:gd name="connsiteY145" fmla="*/ 422511 h 583774"/>
              <a:gd name="connsiteX146" fmla="*/ 486200 w 503968"/>
              <a:gd name="connsiteY146" fmla="*/ 425736 h 583774"/>
              <a:gd name="connsiteX147" fmla="*/ 486200 w 503968"/>
              <a:gd name="connsiteY147" fmla="*/ 428961 h 583774"/>
              <a:gd name="connsiteX148" fmla="*/ 484585 w 503968"/>
              <a:gd name="connsiteY148" fmla="*/ 430574 h 583774"/>
              <a:gd name="connsiteX149" fmla="*/ 482969 w 503968"/>
              <a:gd name="connsiteY149" fmla="*/ 433799 h 583774"/>
              <a:gd name="connsiteX150" fmla="*/ 481354 w 503968"/>
              <a:gd name="connsiteY150" fmla="*/ 435412 h 583774"/>
              <a:gd name="connsiteX151" fmla="*/ 479739 w 503968"/>
              <a:gd name="connsiteY151" fmla="*/ 438637 h 583774"/>
              <a:gd name="connsiteX152" fmla="*/ 478123 w 503968"/>
              <a:gd name="connsiteY152" fmla="*/ 440250 h 583774"/>
              <a:gd name="connsiteX153" fmla="*/ 476508 w 503968"/>
              <a:gd name="connsiteY153" fmla="*/ 443475 h 583774"/>
              <a:gd name="connsiteX154" fmla="*/ 476508 w 503968"/>
              <a:gd name="connsiteY154" fmla="*/ 449925 h 583774"/>
              <a:gd name="connsiteX155" fmla="*/ 478123 w 503968"/>
              <a:gd name="connsiteY155" fmla="*/ 457989 h 583774"/>
              <a:gd name="connsiteX156" fmla="*/ 478123 w 503968"/>
              <a:gd name="connsiteY156" fmla="*/ 464439 h 583774"/>
              <a:gd name="connsiteX157" fmla="*/ 478123 w 503968"/>
              <a:gd name="connsiteY157" fmla="*/ 470890 h 583774"/>
              <a:gd name="connsiteX158" fmla="*/ 474893 w 503968"/>
              <a:gd name="connsiteY158" fmla="*/ 474115 h 583774"/>
              <a:gd name="connsiteX159" fmla="*/ 473278 w 503968"/>
              <a:gd name="connsiteY159" fmla="*/ 475728 h 583774"/>
              <a:gd name="connsiteX160" fmla="*/ 470047 w 503968"/>
              <a:gd name="connsiteY160" fmla="*/ 478953 h 583774"/>
              <a:gd name="connsiteX161" fmla="*/ 466817 w 503968"/>
              <a:gd name="connsiteY161" fmla="*/ 480565 h 583774"/>
              <a:gd name="connsiteX162" fmla="*/ 463586 w 503968"/>
              <a:gd name="connsiteY162" fmla="*/ 483791 h 583774"/>
              <a:gd name="connsiteX163" fmla="*/ 458740 w 503968"/>
              <a:gd name="connsiteY163" fmla="*/ 483791 h 583774"/>
              <a:gd name="connsiteX164" fmla="*/ 455510 w 503968"/>
              <a:gd name="connsiteY164" fmla="*/ 485403 h 583774"/>
              <a:gd name="connsiteX165" fmla="*/ 452279 w 503968"/>
              <a:gd name="connsiteY165" fmla="*/ 485403 h 583774"/>
              <a:gd name="connsiteX166" fmla="*/ 445818 w 503968"/>
              <a:gd name="connsiteY166" fmla="*/ 485403 h 583774"/>
              <a:gd name="connsiteX167" fmla="*/ 440972 w 503968"/>
              <a:gd name="connsiteY167" fmla="*/ 485403 h 583774"/>
              <a:gd name="connsiteX168" fmla="*/ 434511 w 503968"/>
              <a:gd name="connsiteY168" fmla="*/ 483791 h 583774"/>
              <a:gd name="connsiteX169" fmla="*/ 437741 w 503968"/>
              <a:gd name="connsiteY169" fmla="*/ 483791 h 583774"/>
              <a:gd name="connsiteX170" fmla="*/ 432896 w 503968"/>
              <a:gd name="connsiteY170" fmla="*/ 482178 h 583774"/>
              <a:gd name="connsiteX171" fmla="*/ 428050 w 503968"/>
              <a:gd name="connsiteY171" fmla="*/ 482178 h 583774"/>
              <a:gd name="connsiteX172" fmla="*/ 423204 w 503968"/>
              <a:gd name="connsiteY172" fmla="*/ 482178 h 583774"/>
              <a:gd name="connsiteX173" fmla="*/ 418358 w 503968"/>
              <a:gd name="connsiteY173" fmla="*/ 480565 h 583774"/>
              <a:gd name="connsiteX174" fmla="*/ 416743 w 503968"/>
              <a:gd name="connsiteY174" fmla="*/ 480565 h 583774"/>
              <a:gd name="connsiteX175" fmla="*/ 411897 w 503968"/>
              <a:gd name="connsiteY175" fmla="*/ 482178 h 583774"/>
              <a:gd name="connsiteX176" fmla="*/ 407051 w 503968"/>
              <a:gd name="connsiteY176" fmla="*/ 482178 h 583774"/>
              <a:gd name="connsiteX177" fmla="*/ 402205 w 503968"/>
              <a:gd name="connsiteY177" fmla="*/ 482178 h 583774"/>
              <a:gd name="connsiteX178" fmla="*/ 398975 w 503968"/>
              <a:gd name="connsiteY178" fmla="*/ 483791 h 583774"/>
              <a:gd name="connsiteX179" fmla="*/ 395744 w 503968"/>
              <a:gd name="connsiteY179" fmla="*/ 485403 h 583774"/>
              <a:gd name="connsiteX180" fmla="*/ 392514 w 503968"/>
              <a:gd name="connsiteY180" fmla="*/ 487016 h 583774"/>
              <a:gd name="connsiteX181" fmla="*/ 390898 w 503968"/>
              <a:gd name="connsiteY181" fmla="*/ 488629 h 583774"/>
              <a:gd name="connsiteX182" fmla="*/ 389283 w 503968"/>
              <a:gd name="connsiteY182" fmla="*/ 491854 h 583774"/>
              <a:gd name="connsiteX183" fmla="*/ 387668 w 503968"/>
              <a:gd name="connsiteY183" fmla="*/ 495079 h 583774"/>
              <a:gd name="connsiteX184" fmla="*/ 386052 w 503968"/>
              <a:gd name="connsiteY184" fmla="*/ 499917 h 583774"/>
              <a:gd name="connsiteX185" fmla="*/ 384437 w 503968"/>
              <a:gd name="connsiteY185" fmla="*/ 516043 h 583774"/>
              <a:gd name="connsiteX186" fmla="*/ 382822 w 503968"/>
              <a:gd name="connsiteY186" fmla="*/ 548296 h 583774"/>
              <a:gd name="connsiteX187" fmla="*/ 382822 w 503968"/>
              <a:gd name="connsiteY187" fmla="*/ 564422 h 583774"/>
              <a:gd name="connsiteX188" fmla="*/ 382822 w 503968"/>
              <a:gd name="connsiteY188" fmla="*/ 578936 h 583774"/>
              <a:gd name="connsiteX189" fmla="*/ 381207 w 503968"/>
              <a:gd name="connsiteY189" fmla="*/ 583774 h 583774"/>
              <a:gd name="connsiteX190" fmla="*/ 130838 w 503968"/>
              <a:gd name="connsiteY190" fmla="*/ 583774 h 583774"/>
              <a:gd name="connsiteX191" fmla="*/ 129223 w 503968"/>
              <a:gd name="connsiteY191" fmla="*/ 537008 h 583774"/>
              <a:gd name="connsiteX192" fmla="*/ 129223 w 503968"/>
              <a:gd name="connsiteY192" fmla="*/ 522494 h 583774"/>
              <a:gd name="connsiteX193" fmla="*/ 58150 w 503968"/>
              <a:gd name="connsiteY193" fmla="*/ 370906 h 583774"/>
              <a:gd name="connsiteX194" fmla="*/ 14538 w 503968"/>
              <a:gd name="connsiteY194" fmla="*/ 299950 h 583774"/>
              <a:gd name="connsiteX195" fmla="*/ 9692 w 503968"/>
              <a:gd name="connsiteY195" fmla="*/ 283824 h 583774"/>
              <a:gd name="connsiteX196" fmla="*/ 4846 w 503968"/>
              <a:gd name="connsiteY196" fmla="*/ 266085 h 583774"/>
              <a:gd name="connsiteX197" fmla="*/ 1615 w 503968"/>
              <a:gd name="connsiteY197" fmla="*/ 248346 h 583774"/>
              <a:gd name="connsiteX198" fmla="*/ 0 w 503968"/>
              <a:gd name="connsiteY198" fmla="*/ 232220 h 583774"/>
              <a:gd name="connsiteX199" fmla="*/ 0 w 503968"/>
              <a:gd name="connsiteY199" fmla="*/ 214481 h 583774"/>
              <a:gd name="connsiteX200" fmla="*/ 0 w 503968"/>
              <a:gd name="connsiteY200" fmla="*/ 196742 h 583774"/>
              <a:gd name="connsiteX201" fmla="*/ 3231 w 503968"/>
              <a:gd name="connsiteY201" fmla="*/ 179003 h 583774"/>
              <a:gd name="connsiteX202" fmla="*/ 4846 w 503968"/>
              <a:gd name="connsiteY202" fmla="*/ 170939 h 583774"/>
              <a:gd name="connsiteX203" fmla="*/ 6461 w 503968"/>
              <a:gd name="connsiteY203" fmla="*/ 161264 h 583774"/>
              <a:gd name="connsiteX204" fmla="*/ 9692 w 503968"/>
              <a:gd name="connsiteY204" fmla="*/ 153200 h 583774"/>
              <a:gd name="connsiteX205" fmla="*/ 12922 w 503968"/>
              <a:gd name="connsiteY205" fmla="*/ 145137 h 583774"/>
              <a:gd name="connsiteX206" fmla="*/ 16153 w 503968"/>
              <a:gd name="connsiteY206" fmla="*/ 137074 h 583774"/>
              <a:gd name="connsiteX207" fmla="*/ 19383 w 503968"/>
              <a:gd name="connsiteY207" fmla="*/ 129011 h 583774"/>
              <a:gd name="connsiteX208" fmla="*/ 24229 w 503968"/>
              <a:gd name="connsiteY208" fmla="*/ 120948 h 583774"/>
              <a:gd name="connsiteX209" fmla="*/ 27460 w 503968"/>
              <a:gd name="connsiteY209" fmla="*/ 112885 h 583774"/>
              <a:gd name="connsiteX210" fmla="*/ 32306 w 503968"/>
              <a:gd name="connsiteY210" fmla="*/ 104821 h 583774"/>
              <a:gd name="connsiteX211" fmla="*/ 37151 w 503968"/>
              <a:gd name="connsiteY211" fmla="*/ 96758 h 583774"/>
              <a:gd name="connsiteX212" fmla="*/ 43613 w 503968"/>
              <a:gd name="connsiteY212" fmla="*/ 90308 h 583774"/>
              <a:gd name="connsiteX213" fmla="*/ 48458 w 503968"/>
              <a:gd name="connsiteY213" fmla="*/ 83857 h 583774"/>
              <a:gd name="connsiteX214" fmla="*/ 54920 w 503968"/>
              <a:gd name="connsiteY214" fmla="*/ 75794 h 583774"/>
              <a:gd name="connsiteX215" fmla="*/ 61381 w 503968"/>
              <a:gd name="connsiteY215" fmla="*/ 70956 h 583774"/>
              <a:gd name="connsiteX216" fmla="*/ 66227 w 503968"/>
              <a:gd name="connsiteY216" fmla="*/ 64505 h 583774"/>
              <a:gd name="connsiteX217" fmla="*/ 74303 w 503968"/>
              <a:gd name="connsiteY217" fmla="*/ 58055 h 583774"/>
              <a:gd name="connsiteX218" fmla="*/ 80764 w 503968"/>
              <a:gd name="connsiteY218" fmla="*/ 53217 h 583774"/>
              <a:gd name="connsiteX219" fmla="*/ 88841 w 503968"/>
              <a:gd name="connsiteY219" fmla="*/ 46766 h 583774"/>
              <a:gd name="connsiteX220" fmla="*/ 96917 w 503968"/>
              <a:gd name="connsiteY220" fmla="*/ 41929 h 583774"/>
              <a:gd name="connsiteX221" fmla="*/ 104993 w 503968"/>
              <a:gd name="connsiteY221" fmla="*/ 37091 h 583774"/>
              <a:gd name="connsiteX222" fmla="*/ 113070 w 503968"/>
              <a:gd name="connsiteY222" fmla="*/ 32253 h 583774"/>
              <a:gd name="connsiteX223" fmla="*/ 121146 w 503968"/>
              <a:gd name="connsiteY223" fmla="*/ 29027 h 583774"/>
              <a:gd name="connsiteX224" fmla="*/ 129223 w 503968"/>
              <a:gd name="connsiteY224" fmla="*/ 24190 h 583774"/>
              <a:gd name="connsiteX225" fmla="*/ 138914 w 503968"/>
              <a:gd name="connsiteY225" fmla="*/ 20964 h 583774"/>
              <a:gd name="connsiteX226" fmla="*/ 146991 w 503968"/>
              <a:gd name="connsiteY226" fmla="*/ 17739 h 583774"/>
              <a:gd name="connsiteX227" fmla="*/ 156682 w 503968"/>
              <a:gd name="connsiteY227" fmla="*/ 14514 h 583774"/>
              <a:gd name="connsiteX228" fmla="*/ 166374 w 503968"/>
              <a:gd name="connsiteY228" fmla="*/ 12901 h 583774"/>
              <a:gd name="connsiteX229" fmla="*/ 176066 w 503968"/>
              <a:gd name="connsiteY229" fmla="*/ 9676 h 583774"/>
              <a:gd name="connsiteX230" fmla="*/ 184142 w 503968"/>
              <a:gd name="connsiteY230" fmla="*/ 8063 h 583774"/>
              <a:gd name="connsiteX231" fmla="*/ 193834 w 503968"/>
              <a:gd name="connsiteY231" fmla="*/ 6451 h 583774"/>
              <a:gd name="connsiteX232" fmla="*/ 203526 w 503968"/>
              <a:gd name="connsiteY232" fmla="*/ 4838 h 583774"/>
              <a:gd name="connsiteX233" fmla="*/ 213217 w 503968"/>
              <a:gd name="connsiteY233" fmla="*/ 3225 h 583774"/>
              <a:gd name="connsiteX234" fmla="*/ 221294 w 503968"/>
              <a:gd name="connsiteY234" fmla="*/ 1613 h 583774"/>
              <a:gd name="connsiteX235" fmla="*/ 230985 w 503968"/>
              <a:gd name="connsiteY235" fmla="*/ 1613 h 58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68" h="583774">
                <a:moveTo>
                  <a:pt x="339209" y="314464"/>
                </a:moveTo>
                <a:lnTo>
                  <a:pt x="285905" y="348329"/>
                </a:lnTo>
                <a:lnTo>
                  <a:pt x="306904" y="378969"/>
                </a:lnTo>
                <a:cubicBezTo>
                  <a:pt x="306904" y="380582"/>
                  <a:pt x="308519" y="382195"/>
                  <a:pt x="308519" y="383807"/>
                </a:cubicBezTo>
                <a:cubicBezTo>
                  <a:pt x="310134" y="383807"/>
                  <a:pt x="313365" y="390258"/>
                  <a:pt x="321441" y="391870"/>
                </a:cubicBezTo>
                <a:cubicBezTo>
                  <a:pt x="323056" y="391870"/>
                  <a:pt x="324672" y="391870"/>
                  <a:pt x="326287" y="391870"/>
                </a:cubicBezTo>
                <a:cubicBezTo>
                  <a:pt x="332748" y="391870"/>
                  <a:pt x="339209" y="390258"/>
                  <a:pt x="347286" y="385420"/>
                </a:cubicBezTo>
                <a:cubicBezTo>
                  <a:pt x="366669" y="372519"/>
                  <a:pt x="365054" y="358005"/>
                  <a:pt x="363438" y="353167"/>
                </a:cubicBezTo>
                <a:cubicBezTo>
                  <a:pt x="363438" y="351555"/>
                  <a:pt x="361823" y="349942"/>
                  <a:pt x="361823" y="348329"/>
                </a:cubicBezTo>
                <a:cubicBezTo>
                  <a:pt x="361823" y="348329"/>
                  <a:pt x="360208" y="346717"/>
                  <a:pt x="360208" y="345104"/>
                </a:cubicBezTo>
                <a:close/>
                <a:moveTo>
                  <a:pt x="251958" y="233717"/>
                </a:moveTo>
                <a:lnTo>
                  <a:pt x="290720" y="298235"/>
                </a:lnTo>
                <a:cubicBezTo>
                  <a:pt x="274569" y="282106"/>
                  <a:pt x="258418" y="265976"/>
                  <a:pt x="242267" y="248234"/>
                </a:cubicBezTo>
                <a:cubicBezTo>
                  <a:pt x="245497" y="246621"/>
                  <a:pt x="250343" y="243395"/>
                  <a:pt x="251958" y="233717"/>
                </a:cubicBezTo>
                <a:close/>
                <a:moveTo>
                  <a:pt x="140530" y="180615"/>
                </a:moveTo>
                <a:lnTo>
                  <a:pt x="82379" y="193516"/>
                </a:lnTo>
                <a:lnTo>
                  <a:pt x="88841" y="217706"/>
                </a:lnTo>
                <a:lnTo>
                  <a:pt x="145375" y="204805"/>
                </a:lnTo>
                <a:close/>
                <a:moveTo>
                  <a:pt x="234177" y="164535"/>
                </a:moveTo>
                <a:cubicBezTo>
                  <a:pt x="253524" y="164535"/>
                  <a:pt x="271259" y="174210"/>
                  <a:pt x="280932" y="190336"/>
                </a:cubicBezTo>
                <a:cubicBezTo>
                  <a:pt x="293830" y="209686"/>
                  <a:pt x="305116" y="270963"/>
                  <a:pt x="308340" y="295151"/>
                </a:cubicBezTo>
                <a:lnTo>
                  <a:pt x="245463" y="188723"/>
                </a:lnTo>
                <a:cubicBezTo>
                  <a:pt x="243851" y="187111"/>
                  <a:pt x="242238" y="185498"/>
                  <a:pt x="240626" y="185498"/>
                </a:cubicBezTo>
                <a:cubicBezTo>
                  <a:pt x="239014" y="185498"/>
                  <a:pt x="235789" y="185498"/>
                  <a:pt x="234177" y="185498"/>
                </a:cubicBezTo>
                <a:cubicBezTo>
                  <a:pt x="230953" y="188723"/>
                  <a:pt x="229341" y="193561"/>
                  <a:pt x="230953" y="196786"/>
                </a:cubicBezTo>
                <a:cubicBezTo>
                  <a:pt x="232565" y="201624"/>
                  <a:pt x="234177" y="206461"/>
                  <a:pt x="234177" y="212911"/>
                </a:cubicBezTo>
                <a:cubicBezTo>
                  <a:pt x="235789" y="219362"/>
                  <a:pt x="237402" y="225812"/>
                  <a:pt x="237402" y="230649"/>
                </a:cubicBezTo>
                <a:cubicBezTo>
                  <a:pt x="237402" y="232262"/>
                  <a:pt x="235789" y="232262"/>
                  <a:pt x="235789" y="232262"/>
                </a:cubicBezTo>
                <a:cubicBezTo>
                  <a:pt x="235789" y="232262"/>
                  <a:pt x="230953" y="232262"/>
                  <a:pt x="219667" y="224199"/>
                </a:cubicBezTo>
                <a:lnTo>
                  <a:pt x="218055" y="222587"/>
                </a:lnTo>
                <a:cubicBezTo>
                  <a:pt x="216443" y="220974"/>
                  <a:pt x="213218" y="220974"/>
                  <a:pt x="209994" y="222587"/>
                </a:cubicBezTo>
                <a:cubicBezTo>
                  <a:pt x="206769" y="224199"/>
                  <a:pt x="206769" y="227424"/>
                  <a:pt x="206769" y="229037"/>
                </a:cubicBezTo>
                <a:cubicBezTo>
                  <a:pt x="206769" y="230649"/>
                  <a:pt x="206769" y="233874"/>
                  <a:pt x="208381" y="237099"/>
                </a:cubicBezTo>
                <a:cubicBezTo>
                  <a:pt x="232565" y="264513"/>
                  <a:pt x="258361" y="291926"/>
                  <a:pt x="282544" y="316114"/>
                </a:cubicBezTo>
                <a:lnTo>
                  <a:pt x="280932" y="316114"/>
                </a:lnTo>
                <a:cubicBezTo>
                  <a:pt x="251912" y="299989"/>
                  <a:pt x="200320" y="269350"/>
                  <a:pt x="189035" y="250000"/>
                </a:cubicBezTo>
                <a:cubicBezTo>
                  <a:pt x="180973" y="238712"/>
                  <a:pt x="177749" y="224199"/>
                  <a:pt x="180973" y="209686"/>
                </a:cubicBezTo>
                <a:cubicBezTo>
                  <a:pt x="184198" y="195173"/>
                  <a:pt x="192259" y="182273"/>
                  <a:pt x="205157" y="174210"/>
                </a:cubicBezTo>
                <a:cubicBezTo>
                  <a:pt x="213218" y="167760"/>
                  <a:pt x="224504" y="164535"/>
                  <a:pt x="234177" y="164535"/>
                </a:cubicBezTo>
                <a:close/>
                <a:moveTo>
                  <a:pt x="234216" y="146750"/>
                </a:moveTo>
                <a:cubicBezTo>
                  <a:pt x="219678" y="146750"/>
                  <a:pt x="206756" y="149975"/>
                  <a:pt x="193834" y="158038"/>
                </a:cubicBezTo>
                <a:cubicBezTo>
                  <a:pt x="159913" y="180615"/>
                  <a:pt x="150221" y="225769"/>
                  <a:pt x="172835" y="261247"/>
                </a:cubicBezTo>
                <a:cubicBezTo>
                  <a:pt x="192219" y="290274"/>
                  <a:pt x="276213" y="335428"/>
                  <a:pt x="279444" y="337041"/>
                </a:cubicBezTo>
                <a:lnTo>
                  <a:pt x="282674" y="338654"/>
                </a:lnTo>
                <a:lnTo>
                  <a:pt x="327902" y="308013"/>
                </a:lnTo>
                <a:lnTo>
                  <a:pt x="327902" y="304788"/>
                </a:lnTo>
                <a:cubicBezTo>
                  <a:pt x="326287" y="295112"/>
                  <a:pt x="314980" y="209643"/>
                  <a:pt x="297212" y="180615"/>
                </a:cubicBezTo>
                <a:cubicBezTo>
                  <a:pt x="282674" y="159651"/>
                  <a:pt x="260060" y="146750"/>
                  <a:pt x="234216" y="146750"/>
                </a:cubicBezTo>
                <a:close/>
                <a:moveTo>
                  <a:pt x="106609" y="116110"/>
                </a:moveTo>
                <a:lnTo>
                  <a:pt x="95302" y="138687"/>
                </a:lnTo>
                <a:lnTo>
                  <a:pt x="140530" y="164489"/>
                </a:lnTo>
                <a:lnTo>
                  <a:pt x="151837" y="141912"/>
                </a:lnTo>
                <a:close/>
                <a:moveTo>
                  <a:pt x="251984" y="74181"/>
                </a:moveTo>
                <a:lnTo>
                  <a:pt x="221294" y="116110"/>
                </a:lnTo>
                <a:lnTo>
                  <a:pt x="240677" y="130624"/>
                </a:lnTo>
                <a:lnTo>
                  <a:pt x="271367" y="88695"/>
                </a:lnTo>
                <a:close/>
                <a:moveTo>
                  <a:pt x="179296" y="66118"/>
                </a:moveTo>
                <a:lnTo>
                  <a:pt x="155067" y="77407"/>
                </a:lnTo>
                <a:lnTo>
                  <a:pt x="176066" y="124173"/>
                </a:lnTo>
                <a:lnTo>
                  <a:pt x="198680" y="114497"/>
                </a:lnTo>
                <a:close/>
                <a:moveTo>
                  <a:pt x="239062" y="0"/>
                </a:moveTo>
                <a:lnTo>
                  <a:pt x="248753" y="0"/>
                </a:lnTo>
                <a:lnTo>
                  <a:pt x="258445" y="0"/>
                </a:lnTo>
                <a:lnTo>
                  <a:pt x="266522" y="0"/>
                </a:lnTo>
                <a:lnTo>
                  <a:pt x="276213" y="0"/>
                </a:lnTo>
                <a:lnTo>
                  <a:pt x="284290" y="1613"/>
                </a:lnTo>
                <a:lnTo>
                  <a:pt x="293981" y="1613"/>
                </a:lnTo>
                <a:lnTo>
                  <a:pt x="302058" y="3225"/>
                </a:lnTo>
                <a:lnTo>
                  <a:pt x="311749" y="4838"/>
                </a:lnTo>
                <a:lnTo>
                  <a:pt x="319826" y="6451"/>
                </a:lnTo>
                <a:lnTo>
                  <a:pt x="329518" y="8063"/>
                </a:lnTo>
                <a:lnTo>
                  <a:pt x="337594" y="11289"/>
                </a:lnTo>
                <a:lnTo>
                  <a:pt x="347286" y="12901"/>
                </a:lnTo>
                <a:lnTo>
                  <a:pt x="355362" y="16126"/>
                </a:lnTo>
                <a:lnTo>
                  <a:pt x="361823" y="17739"/>
                </a:lnTo>
                <a:lnTo>
                  <a:pt x="369900" y="20964"/>
                </a:lnTo>
                <a:lnTo>
                  <a:pt x="376361" y="24190"/>
                </a:lnTo>
                <a:lnTo>
                  <a:pt x="384437" y="27415"/>
                </a:lnTo>
                <a:lnTo>
                  <a:pt x="390898" y="30640"/>
                </a:lnTo>
                <a:lnTo>
                  <a:pt x="397359" y="33865"/>
                </a:lnTo>
                <a:lnTo>
                  <a:pt x="403821" y="37091"/>
                </a:lnTo>
                <a:lnTo>
                  <a:pt x="410282" y="41929"/>
                </a:lnTo>
                <a:lnTo>
                  <a:pt x="415127" y="46766"/>
                </a:lnTo>
                <a:lnTo>
                  <a:pt x="421589" y="49992"/>
                </a:lnTo>
                <a:lnTo>
                  <a:pt x="410282" y="54830"/>
                </a:lnTo>
                <a:lnTo>
                  <a:pt x="415127" y="59668"/>
                </a:lnTo>
                <a:lnTo>
                  <a:pt x="421589" y="64505"/>
                </a:lnTo>
                <a:lnTo>
                  <a:pt x="426434" y="70956"/>
                </a:lnTo>
                <a:lnTo>
                  <a:pt x="431280" y="75794"/>
                </a:lnTo>
                <a:lnTo>
                  <a:pt x="436126" y="82244"/>
                </a:lnTo>
                <a:lnTo>
                  <a:pt x="440972" y="88695"/>
                </a:lnTo>
                <a:lnTo>
                  <a:pt x="447433" y="96758"/>
                </a:lnTo>
                <a:lnTo>
                  <a:pt x="452279" y="104821"/>
                </a:lnTo>
                <a:lnTo>
                  <a:pt x="457125" y="112885"/>
                </a:lnTo>
                <a:lnTo>
                  <a:pt x="442587" y="120948"/>
                </a:lnTo>
                <a:lnTo>
                  <a:pt x="447433" y="129011"/>
                </a:lnTo>
                <a:lnTo>
                  <a:pt x="452279" y="137074"/>
                </a:lnTo>
                <a:lnTo>
                  <a:pt x="455510" y="146750"/>
                </a:lnTo>
                <a:lnTo>
                  <a:pt x="460355" y="154813"/>
                </a:lnTo>
                <a:lnTo>
                  <a:pt x="463586" y="164489"/>
                </a:lnTo>
                <a:lnTo>
                  <a:pt x="466817" y="174165"/>
                </a:lnTo>
                <a:lnTo>
                  <a:pt x="470047" y="183841"/>
                </a:lnTo>
                <a:lnTo>
                  <a:pt x="473278" y="191904"/>
                </a:lnTo>
                <a:lnTo>
                  <a:pt x="474893" y="201579"/>
                </a:lnTo>
                <a:lnTo>
                  <a:pt x="478123" y="211255"/>
                </a:lnTo>
                <a:lnTo>
                  <a:pt x="479739" y="220931"/>
                </a:lnTo>
                <a:lnTo>
                  <a:pt x="478123" y="225769"/>
                </a:lnTo>
                <a:lnTo>
                  <a:pt x="476508" y="230607"/>
                </a:lnTo>
                <a:lnTo>
                  <a:pt x="474893" y="235445"/>
                </a:lnTo>
                <a:lnTo>
                  <a:pt x="473278" y="240283"/>
                </a:lnTo>
                <a:lnTo>
                  <a:pt x="476508" y="249959"/>
                </a:lnTo>
                <a:lnTo>
                  <a:pt x="479739" y="261247"/>
                </a:lnTo>
                <a:lnTo>
                  <a:pt x="482969" y="270923"/>
                </a:lnTo>
                <a:lnTo>
                  <a:pt x="487815" y="282211"/>
                </a:lnTo>
                <a:lnTo>
                  <a:pt x="491046" y="291887"/>
                </a:lnTo>
                <a:lnTo>
                  <a:pt x="495892" y="303176"/>
                </a:lnTo>
                <a:lnTo>
                  <a:pt x="499122" y="314464"/>
                </a:lnTo>
                <a:lnTo>
                  <a:pt x="503968" y="327365"/>
                </a:lnTo>
                <a:lnTo>
                  <a:pt x="503968" y="328978"/>
                </a:lnTo>
                <a:lnTo>
                  <a:pt x="502353" y="332203"/>
                </a:lnTo>
                <a:lnTo>
                  <a:pt x="500737" y="335428"/>
                </a:lnTo>
                <a:lnTo>
                  <a:pt x="499122" y="337041"/>
                </a:lnTo>
                <a:lnTo>
                  <a:pt x="495892" y="340266"/>
                </a:lnTo>
                <a:lnTo>
                  <a:pt x="492661" y="341879"/>
                </a:lnTo>
                <a:lnTo>
                  <a:pt x="487815" y="343491"/>
                </a:lnTo>
                <a:lnTo>
                  <a:pt x="482969" y="346717"/>
                </a:lnTo>
                <a:lnTo>
                  <a:pt x="482969" y="354780"/>
                </a:lnTo>
                <a:lnTo>
                  <a:pt x="484585" y="362843"/>
                </a:lnTo>
                <a:lnTo>
                  <a:pt x="486200" y="372519"/>
                </a:lnTo>
                <a:lnTo>
                  <a:pt x="489430" y="382195"/>
                </a:lnTo>
                <a:lnTo>
                  <a:pt x="489430" y="385420"/>
                </a:lnTo>
                <a:lnTo>
                  <a:pt x="489430" y="388645"/>
                </a:lnTo>
                <a:lnTo>
                  <a:pt x="487815" y="390258"/>
                </a:lnTo>
                <a:lnTo>
                  <a:pt x="486200" y="393483"/>
                </a:lnTo>
                <a:lnTo>
                  <a:pt x="482969" y="395096"/>
                </a:lnTo>
                <a:lnTo>
                  <a:pt x="479739" y="398321"/>
                </a:lnTo>
                <a:lnTo>
                  <a:pt x="476508" y="399934"/>
                </a:lnTo>
                <a:lnTo>
                  <a:pt x="473278" y="401546"/>
                </a:lnTo>
                <a:lnTo>
                  <a:pt x="476508" y="403159"/>
                </a:lnTo>
                <a:lnTo>
                  <a:pt x="479739" y="406384"/>
                </a:lnTo>
                <a:lnTo>
                  <a:pt x="481354" y="407997"/>
                </a:lnTo>
                <a:lnTo>
                  <a:pt x="484585" y="411222"/>
                </a:lnTo>
                <a:lnTo>
                  <a:pt x="484585" y="414447"/>
                </a:lnTo>
                <a:lnTo>
                  <a:pt x="486200" y="417673"/>
                </a:lnTo>
                <a:lnTo>
                  <a:pt x="486200" y="419285"/>
                </a:lnTo>
                <a:lnTo>
                  <a:pt x="486200" y="422511"/>
                </a:lnTo>
                <a:lnTo>
                  <a:pt x="486200" y="425736"/>
                </a:lnTo>
                <a:lnTo>
                  <a:pt x="486200" y="428961"/>
                </a:lnTo>
                <a:lnTo>
                  <a:pt x="484585" y="430574"/>
                </a:lnTo>
                <a:lnTo>
                  <a:pt x="482969" y="433799"/>
                </a:lnTo>
                <a:lnTo>
                  <a:pt x="481354" y="435412"/>
                </a:lnTo>
                <a:lnTo>
                  <a:pt x="479739" y="438637"/>
                </a:lnTo>
                <a:lnTo>
                  <a:pt x="478123" y="440250"/>
                </a:lnTo>
                <a:lnTo>
                  <a:pt x="476508" y="443475"/>
                </a:lnTo>
                <a:lnTo>
                  <a:pt x="476508" y="449925"/>
                </a:lnTo>
                <a:lnTo>
                  <a:pt x="478123" y="457989"/>
                </a:lnTo>
                <a:lnTo>
                  <a:pt x="478123" y="464439"/>
                </a:lnTo>
                <a:lnTo>
                  <a:pt x="478123" y="470890"/>
                </a:lnTo>
                <a:lnTo>
                  <a:pt x="474893" y="474115"/>
                </a:lnTo>
                <a:lnTo>
                  <a:pt x="473278" y="475728"/>
                </a:lnTo>
                <a:lnTo>
                  <a:pt x="470047" y="478953"/>
                </a:lnTo>
                <a:lnTo>
                  <a:pt x="466817" y="480565"/>
                </a:lnTo>
                <a:lnTo>
                  <a:pt x="463586" y="483791"/>
                </a:lnTo>
                <a:lnTo>
                  <a:pt x="458740" y="483791"/>
                </a:lnTo>
                <a:lnTo>
                  <a:pt x="455510" y="485403"/>
                </a:lnTo>
                <a:lnTo>
                  <a:pt x="452279" y="485403"/>
                </a:lnTo>
                <a:lnTo>
                  <a:pt x="445818" y="485403"/>
                </a:lnTo>
                <a:lnTo>
                  <a:pt x="440972" y="485403"/>
                </a:lnTo>
                <a:lnTo>
                  <a:pt x="434511" y="483791"/>
                </a:lnTo>
                <a:lnTo>
                  <a:pt x="437741" y="483791"/>
                </a:lnTo>
                <a:lnTo>
                  <a:pt x="432896" y="482178"/>
                </a:lnTo>
                <a:lnTo>
                  <a:pt x="428050" y="482178"/>
                </a:lnTo>
                <a:lnTo>
                  <a:pt x="423204" y="482178"/>
                </a:lnTo>
                <a:lnTo>
                  <a:pt x="418358" y="480565"/>
                </a:lnTo>
                <a:lnTo>
                  <a:pt x="416743" y="480565"/>
                </a:lnTo>
                <a:lnTo>
                  <a:pt x="411897" y="482178"/>
                </a:lnTo>
                <a:lnTo>
                  <a:pt x="407051" y="482178"/>
                </a:lnTo>
                <a:lnTo>
                  <a:pt x="402205" y="482178"/>
                </a:lnTo>
                <a:lnTo>
                  <a:pt x="398975" y="483791"/>
                </a:lnTo>
                <a:lnTo>
                  <a:pt x="395744" y="485403"/>
                </a:lnTo>
                <a:lnTo>
                  <a:pt x="392514" y="487016"/>
                </a:lnTo>
                <a:lnTo>
                  <a:pt x="390898" y="488629"/>
                </a:lnTo>
                <a:lnTo>
                  <a:pt x="389283" y="491854"/>
                </a:lnTo>
                <a:lnTo>
                  <a:pt x="387668" y="495079"/>
                </a:lnTo>
                <a:lnTo>
                  <a:pt x="386052" y="499917"/>
                </a:lnTo>
                <a:lnTo>
                  <a:pt x="384437" y="516043"/>
                </a:lnTo>
                <a:lnTo>
                  <a:pt x="382822" y="548296"/>
                </a:lnTo>
                <a:lnTo>
                  <a:pt x="382822" y="564422"/>
                </a:lnTo>
                <a:lnTo>
                  <a:pt x="382822" y="578936"/>
                </a:lnTo>
                <a:lnTo>
                  <a:pt x="381207" y="583774"/>
                </a:lnTo>
                <a:lnTo>
                  <a:pt x="130838" y="583774"/>
                </a:lnTo>
                <a:lnTo>
                  <a:pt x="129223" y="537008"/>
                </a:lnTo>
                <a:lnTo>
                  <a:pt x="129223" y="522494"/>
                </a:lnTo>
                <a:cubicBezTo>
                  <a:pt x="129223" y="522494"/>
                  <a:pt x="132453" y="446700"/>
                  <a:pt x="58150" y="370906"/>
                </a:cubicBezTo>
                <a:lnTo>
                  <a:pt x="14538" y="299950"/>
                </a:lnTo>
                <a:lnTo>
                  <a:pt x="9692" y="283824"/>
                </a:lnTo>
                <a:lnTo>
                  <a:pt x="4846" y="266085"/>
                </a:lnTo>
                <a:lnTo>
                  <a:pt x="1615" y="248346"/>
                </a:lnTo>
                <a:lnTo>
                  <a:pt x="0" y="232220"/>
                </a:lnTo>
                <a:lnTo>
                  <a:pt x="0" y="214481"/>
                </a:lnTo>
                <a:lnTo>
                  <a:pt x="0" y="196742"/>
                </a:lnTo>
                <a:lnTo>
                  <a:pt x="3231" y="179003"/>
                </a:lnTo>
                <a:lnTo>
                  <a:pt x="4846" y="170939"/>
                </a:lnTo>
                <a:lnTo>
                  <a:pt x="6461" y="161264"/>
                </a:lnTo>
                <a:lnTo>
                  <a:pt x="9692" y="153200"/>
                </a:lnTo>
                <a:lnTo>
                  <a:pt x="12922" y="145137"/>
                </a:lnTo>
                <a:lnTo>
                  <a:pt x="16153" y="137074"/>
                </a:lnTo>
                <a:lnTo>
                  <a:pt x="19383" y="129011"/>
                </a:lnTo>
                <a:lnTo>
                  <a:pt x="24229" y="120948"/>
                </a:lnTo>
                <a:lnTo>
                  <a:pt x="27460" y="112885"/>
                </a:lnTo>
                <a:lnTo>
                  <a:pt x="32306" y="104821"/>
                </a:lnTo>
                <a:lnTo>
                  <a:pt x="37151" y="96758"/>
                </a:lnTo>
                <a:lnTo>
                  <a:pt x="43613" y="90308"/>
                </a:lnTo>
                <a:lnTo>
                  <a:pt x="48458" y="83857"/>
                </a:lnTo>
                <a:lnTo>
                  <a:pt x="54920" y="75794"/>
                </a:lnTo>
                <a:lnTo>
                  <a:pt x="61381" y="70956"/>
                </a:lnTo>
                <a:lnTo>
                  <a:pt x="66227" y="64505"/>
                </a:lnTo>
                <a:lnTo>
                  <a:pt x="74303" y="58055"/>
                </a:lnTo>
                <a:lnTo>
                  <a:pt x="80764" y="53217"/>
                </a:lnTo>
                <a:lnTo>
                  <a:pt x="88841" y="46766"/>
                </a:lnTo>
                <a:lnTo>
                  <a:pt x="96917" y="41929"/>
                </a:lnTo>
                <a:lnTo>
                  <a:pt x="104993" y="37091"/>
                </a:lnTo>
                <a:lnTo>
                  <a:pt x="113070" y="32253"/>
                </a:lnTo>
                <a:lnTo>
                  <a:pt x="121146" y="29027"/>
                </a:lnTo>
                <a:lnTo>
                  <a:pt x="129223" y="24190"/>
                </a:lnTo>
                <a:lnTo>
                  <a:pt x="138914" y="20964"/>
                </a:lnTo>
                <a:lnTo>
                  <a:pt x="146991" y="17739"/>
                </a:lnTo>
                <a:lnTo>
                  <a:pt x="156682" y="14514"/>
                </a:lnTo>
                <a:lnTo>
                  <a:pt x="166374" y="12901"/>
                </a:lnTo>
                <a:lnTo>
                  <a:pt x="176066" y="9676"/>
                </a:lnTo>
                <a:lnTo>
                  <a:pt x="184142" y="8063"/>
                </a:lnTo>
                <a:lnTo>
                  <a:pt x="193834" y="6451"/>
                </a:lnTo>
                <a:lnTo>
                  <a:pt x="203526" y="4838"/>
                </a:lnTo>
                <a:lnTo>
                  <a:pt x="213217" y="3225"/>
                </a:lnTo>
                <a:lnTo>
                  <a:pt x="221294" y="1613"/>
                </a:lnTo>
                <a:lnTo>
                  <a:pt x="230985" y="1613"/>
                </a:lnTo>
                <a:close/>
              </a:path>
            </a:pathLst>
          </a:custGeom>
          <a:solidFill>
            <a:schemeClr val="bg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26978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B0A2B60-56EE-7F43-A810-826018E601F3}"/>
              </a:ext>
            </a:extLst>
          </p:cNvPr>
          <p:cNvGrpSpPr/>
          <p:nvPr/>
        </p:nvGrpSpPr>
        <p:grpSpPr>
          <a:xfrm>
            <a:off x="2049502" y="2868376"/>
            <a:ext cx="3797117" cy="670120"/>
            <a:chOff x="2049502" y="2868376"/>
            <a:chExt cx="3797117" cy="670120"/>
          </a:xfrm>
        </p:grpSpPr>
        <p:sp>
          <p:nvSpPr>
            <p:cNvPr id="14" name="文本框 13">
              <a:extLst>
                <a:ext uri="{FF2B5EF4-FFF2-40B4-BE49-F238E27FC236}">
                  <a16:creationId xmlns:a16="http://schemas.microsoft.com/office/drawing/2014/main" id="{D077F043-411E-4D3F-8F97-53504967427A}"/>
                </a:ext>
              </a:extLst>
            </p:cNvPr>
            <p:cNvSpPr txBox="1"/>
            <p:nvPr/>
          </p:nvSpPr>
          <p:spPr>
            <a:xfrm>
              <a:off x="2837417" y="2868376"/>
              <a:ext cx="3009202" cy="670120"/>
            </a:xfrm>
            <a:prstGeom prst="rect">
              <a:avLst/>
            </a:prstGeom>
            <a:noFill/>
          </p:spPr>
          <p:txBody>
            <a:bodyPr wrap="square" rtlCol="0">
              <a:spAutoFit/>
            </a:bodyPr>
            <a:lstStyle/>
            <a:p>
              <a:pPr>
                <a:lnSpc>
                  <a:spcPct val="130000"/>
                </a:lnSpc>
              </a:pPr>
              <a:r>
                <a:rPr lang="zh-CN" altLang="en-US" sz="3200" dirty="0">
                  <a:solidFill>
                    <a:schemeClr val="accent1"/>
                  </a:solidFill>
                  <a:cs typeface="+mn-ea"/>
                  <a:sym typeface="+mn-lt"/>
                </a:rPr>
                <a:t>短标题格式</a:t>
              </a:r>
            </a:p>
          </p:txBody>
        </p:sp>
        <p:sp>
          <p:nvSpPr>
            <p:cNvPr id="161" name="椭圆 160">
              <a:extLst>
                <a:ext uri="{FF2B5EF4-FFF2-40B4-BE49-F238E27FC236}">
                  <a16:creationId xmlns:a16="http://schemas.microsoft.com/office/drawing/2014/main" id="{E5B44729-1F7D-4AD6-B529-D0A4080C316D}"/>
                </a:ext>
              </a:extLst>
            </p:cNvPr>
            <p:cNvSpPr/>
            <p:nvPr/>
          </p:nvSpPr>
          <p:spPr>
            <a:xfrm>
              <a:off x="2049502"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grpSp>
      <p:grpSp>
        <p:nvGrpSpPr>
          <p:cNvPr id="22" name="组合 21">
            <a:extLst>
              <a:ext uri="{FF2B5EF4-FFF2-40B4-BE49-F238E27FC236}">
                <a16:creationId xmlns:a16="http://schemas.microsoft.com/office/drawing/2014/main" id="{0BC1EFDB-6A7B-2E4E-9B29-A2E3CCF307C2}"/>
              </a:ext>
            </a:extLst>
          </p:cNvPr>
          <p:cNvGrpSpPr/>
          <p:nvPr/>
        </p:nvGrpSpPr>
        <p:grpSpPr>
          <a:xfrm>
            <a:off x="2049502" y="4142995"/>
            <a:ext cx="3797117" cy="670120"/>
            <a:chOff x="2049502" y="2868376"/>
            <a:chExt cx="3797117" cy="670120"/>
          </a:xfrm>
        </p:grpSpPr>
        <p:sp>
          <p:nvSpPr>
            <p:cNvPr id="23" name="文本框 22">
              <a:extLst>
                <a:ext uri="{FF2B5EF4-FFF2-40B4-BE49-F238E27FC236}">
                  <a16:creationId xmlns:a16="http://schemas.microsoft.com/office/drawing/2014/main" id="{FD59E156-E570-E148-A50F-097EDA42C09C}"/>
                </a:ext>
              </a:extLst>
            </p:cNvPr>
            <p:cNvSpPr txBox="1"/>
            <p:nvPr/>
          </p:nvSpPr>
          <p:spPr>
            <a:xfrm>
              <a:off x="2837417" y="2868376"/>
              <a:ext cx="3009202" cy="670120"/>
            </a:xfrm>
            <a:prstGeom prst="rect">
              <a:avLst/>
            </a:prstGeom>
            <a:noFill/>
          </p:spPr>
          <p:txBody>
            <a:bodyPr wrap="square" rtlCol="0">
              <a:spAutoFit/>
            </a:bodyPr>
            <a:lstStyle/>
            <a:p>
              <a:pPr>
                <a:lnSpc>
                  <a:spcPct val="130000"/>
                </a:lnSpc>
              </a:pPr>
              <a:r>
                <a:rPr lang="zh-CN" altLang="en-US" sz="3200" dirty="0">
                  <a:solidFill>
                    <a:schemeClr val="accent1"/>
                  </a:solidFill>
                  <a:cs typeface="+mn-ea"/>
                  <a:sym typeface="+mn-lt"/>
                </a:rPr>
                <a:t>短标题格式</a:t>
              </a:r>
            </a:p>
          </p:txBody>
        </p:sp>
        <p:sp>
          <p:nvSpPr>
            <p:cNvPr id="25" name="椭圆 24">
              <a:extLst>
                <a:ext uri="{FF2B5EF4-FFF2-40B4-BE49-F238E27FC236}">
                  <a16:creationId xmlns:a16="http://schemas.microsoft.com/office/drawing/2014/main" id="{6779D914-CB63-634C-A14B-132B505CA901}"/>
                </a:ext>
              </a:extLst>
            </p:cNvPr>
            <p:cNvSpPr/>
            <p:nvPr/>
          </p:nvSpPr>
          <p:spPr>
            <a:xfrm>
              <a:off x="2049502"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grpSp>
      <p:grpSp>
        <p:nvGrpSpPr>
          <p:cNvPr id="26" name="组合 25">
            <a:extLst>
              <a:ext uri="{FF2B5EF4-FFF2-40B4-BE49-F238E27FC236}">
                <a16:creationId xmlns:a16="http://schemas.microsoft.com/office/drawing/2014/main" id="{48861BFB-3A3C-7842-8EED-10EF69E49636}"/>
              </a:ext>
            </a:extLst>
          </p:cNvPr>
          <p:cNvGrpSpPr/>
          <p:nvPr/>
        </p:nvGrpSpPr>
        <p:grpSpPr>
          <a:xfrm>
            <a:off x="2049502" y="5417614"/>
            <a:ext cx="3797117" cy="670120"/>
            <a:chOff x="2049502" y="2868376"/>
            <a:chExt cx="3797117" cy="670120"/>
          </a:xfrm>
        </p:grpSpPr>
        <p:sp>
          <p:nvSpPr>
            <p:cNvPr id="27" name="文本框 26">
              <a:extLst>
                <a:ext uri="{FF2B5EF4-FFF2-40B4-BE49-F238E27FC236}">
                  <a16:creationId xmlns:a16="http://schemas.microsoft.com/office/drawing/2014/main" id="{27C3F22F-0EAF-E344-A15D-BAEE84EC4CE7}"/>
                </a:ext>
              </a:extLst>
            </p:cNvPr>
            <p:cNvSpPr txBox="1"/>
            <p:nvPr/>
          </p:nvSpPr>
          <p:spPr>
            <a:xfrm>
              <a:off x="2837417" y="2868376"/>
              <a:ext cx="3009202" cy="670120"/>
            </a:xfrm>
            <a:prstGeom prst="rect">
              <a:avLst/>
            </a:prstGeom>
            <a:noFill/>
          </p:spPr>
          <p:txBody>
            <a:bodyPr wrap="square" rtlCol="0">
              <a:spAutoFit/>
            </a:bodyPr>
            <a:lstStyle/>
            <a:p>
              <a:pPr>
                <a:lnSpc>
                  <a:spcPct val="130000"/>
                </a:lnSpc>
              </a:pPr>
              <a:r>
                <a:rPr lang="zh-CN" altLang="en-US" sz="3200" dirty="0">
                  <a:solidFill>
                    <a:schemeClr val="accent1"/>
                  </a:solidFill>
                  <a:cs typeface="+mn-ea"/>
                  <a:sym typeface="+mn-lt"/>
                </a:rPr>
                <a:t>短标题格式</a:t>
              </a:r>
            </a:p>
          </p:txBody>
        </p:sp>
        <p:sp>
          <p:nvSpPr>
            <p:cNvPr id="28" name="椭圆 27">
              <a:extLst>
                <a:ext uri="{FF2B5EF4-FFF2-40B4-BE49-F238E27FC236}">
                  <a16:creationId xmlns:a16="http://schemas.microsoft.com/office/drawing/2014/main" id="{DB951B23-3037-7646-98BA-580A7E2DC9BE}"/>
                </a:ext>
              </a:extLst>
            </p:cNvPr>
            <p:cNvSpPr/>
            <p:nvPr/>
          </p:nvSpPr>
          <p:spPr>
            <a:xfrm>
              <a:off x="2049502"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05</a:t>
              </a:r>
              <a:endParaRPr lang="zh-CN" altLang="en-US" sz="2400" dirty="0">
                <a:solidFill>
                  <a:schemeClr val="bg1"/>
                </a:solidFill>
                <a:cs typeface="+mn-ea"/>
                <a:sym typeface="+mn-lt"/>
              </a:endParaRPr>
            </a:p>
          </p:txBody>
        </p:sp>
      </p:grpSp>
      <p:grpSp>
        <p:nvGrpSpPr>
          <p:cNvPr id="29" name="组合 28">
            <a:extLst>
              <a:ext uri="{FF2B5EF4-FFF2-40B4-BE49-F238E27FC236}">
                <a16:creationId xmlns:a16="http://schemas.microsoft.com/office/drawing/2014/main" id="{558EF0FE-4A9C-A74C-948A-0A501612B98E}"/>
              </a:ext>
            </a:extLst>
          </p:cNvPr>
          <p:cNvGrpSpPr/>
          <p:nvPr/>
        </p:nvGrpSpPr>
        <p:grpSpPr>
          <a:xfrm>
            <a:off x="7314229" y="2868376"/>
            <a:ext cx="3797117" cy="670120"/>
            <a:chOff x="2049502" y="2868376"/>
            <a:chExt cx="3797117" cy="670120"/>
          </a:xfrm>
        </p:grpSpPr>
        <p:sp>
          <p:nvSpPr>
            <p:cNvPr id="30" name="文本框 29">
              <a:extLst>
                <a:ext uri="{FF2B5EF4-FFF2-40B4-BE49-F238E27FC236}">
                  <a16:creationId xmlns:a16="http://schemas.microsoft.com/office/drawing/2014/main" id="{FC87A71C-B58A-DD43-9ED9-0AF288BE8363}"/>
                </a:ext>
              </a:extLst>
            </p:cNvPr>
            <p:cNvSpPr txBox="1"/>
            <p:nvPr/>
          </p:nvSpPr>
          <p:spPr>
            <a:xfrm>
              <a:off x="2837417" y="2868376"/>
              <a:ext cx="3009202" cy="670120"/>
            </a:xfrm>
            <a:prstGeom prst="rect">
              <a:avLst/>
            </a:prstGeom>
            <a:noFill/>
          </p:spPr>
          <p:txBody>
            <a:bodyPr wrap="square" rtlCol="0">
              <a:spAutoFit/>
            </a:bodyPr>
            <a:lstStyle/>
            <a:p>
              <a:pPr>
                <a:lnSpc>
                  <a:spcPct val="130000"/>
                </a:lnSpc>
              </a:pPr>
              <a:r>
                <a:rPr lang="zh-CN" altLang="en-US" sz="3200" dirty="0">
                  <a:solidFill>
                    <a:schemeClr val="accent1"/>
                  </a:solidFill>
                  <a:cs typeface="+mn-ea"/>
                  <a:sym typeface="+mn-lt"/>
                </a:rPr>
                <a:t>短标题格式</a:t>
              </a:r>
            </a:p>
          </p:txBody>
        </p:sp>
        <p:sp>
          <p:nvSpPr>
            <p:cNvPr id="31" name="椭圆 30">
              <a:extLst>
                <a:ext uri="{FF2B5EF4-FFF2-40B4-BE49-F238E27FC236}">
                  <a16:creationId xmlns:a16="http://schemas.microsoft.com/office/drawing/2014/main" id="{F05FED40-4427-6B4E-9E4B-8BC1B4367EAE}"/>
                </a:ext>
              </a:extLst>
            </p:cNvPr>
            <p:cNvSpPr/>
            <p:nvPr/>
          </p:nvSpPr>
          <p:spPr>
            <a:xfrm>
              <a:off x="2049502"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grpSp>
      <p:grpSp>
        <p:nvGrpSpPr>
          <p:cNvPr id="32" name="组合 31">
            <a:extLst>
              <a:ext uri="{FF2B5EF4-FFF2-40B4-BE49-F238E27FC236}">
                <a16:creationId xmlns:a16="http://schemas.microsoft.com/office/drawing/2014/main" id="{2787E409-DF93-4D4F-96A3-D9ECD574E61F}"/>
              </a:ext>
            </a:extLst>
          </p:cNvPr>
          <p:cNvGrpSpPr/>
          <p:nvPr/>
        </p:nvGrpSpPr>
        <p:grpSpPr>
          <a:xfrm>
            <a:off x="7314229" y="4142995"/>
            <a:ext cx="3797117" cy="670120"/>
            <a:chOff x="2049502" y="2868376"/>
            <a:chExt cx="3797117" cy="670120"/>
          </a:xfrm>
        </p:grpSpPr>
        <p:sp>
          <p:nvSpPr>
            <p:cNvPr id="33" name="文本框 32">
              <a:extLst>
                <a:ext uri="{FF2B5EF4-FFF2-40B4-BE49-F238E27FC236}">
                  <a16:creationId xmlns:a16="http://schemas.microsoft.com/office/drawing/2014/main" id="{D6005003-83B5-924F-B72D-6132C5264778}"/>
                </a:ext>
              </a:extLst>
            </p:cNvPr>
            <p:cNvSpPr txBox="1"/>
            <p:nvPr/>
          </p:nvSpPr>
          <p:spPr>
            <a:xfrm>
              <a:off x="2837417" y="2868376"/>
              <a:ext cx="3009202" cy="670120"/>
            </a:xfrm>
            <a:prstGeom prst="rect">
              <a:avLst/>
            </a:prstGeom>
            <a:noFill/>
          </p:spPr>
          <p:txBody>
            <a:bodyPr wrap="square" rtlCol="0">
              <a:spAutoFit/>
            </a:bodyPr>
            <a:lstStyle/>
            <a:p>
              <a:pPr>
                <a:lnSpc>
                  <a:spcPct val="130000"/>
                </a:lnSpc>
              </a:pPr>
              <a:r>
                <a:rPr lang="zh-CN" altLang="en-US" sz="3200" dirty="0">
                  <a:solidFill>
                    <a:schemeClr val="accent1"/>
                  </a:solidFill>
                  <a:cs typeface="+mn-ea"/>
                  <a:sym typeface="+mn-lt"/>
                </a:rPr>
                <a:t>短标题格式</a:t>
              </a:r>
            </a:p>
          </p:txBody>
        </p:sp>
        <p:sp>
          <p:nvSpPr>
            <p:cNvPr id="34" name="椭圆 33">
              <a:extLst>
                <a:ext uri="{FF2B5EF4-FFF2-40B4-BE49-F238E27FC236}">
                  <a16:creationId xmlns:a16="http://schemas.microsoft.com/office/drawing/2014/main" id="{E5F9D77E-2573-484D-B620-2DC530756FF0}"/>
                </a:ext>
              </a:extLst>
            </p:cNvPr>
            <p:cNvSpPr/>
            <p:nvPr/>
          </p:nvSpPr>
          <p:spPr>
            <a:xfrm>
              <a:off x="2049502"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grpSp>
      <p:grpSp>
        <p:nvGrpSpPr>
          <p:cNvPr id="35" name="组合 34">
            <a:extLst>
              <a:ext uri="{FF2B5EF4-FFF2-40B4-BE49-F238E27FC236}">
                <a16:creationId xmlns:a16="http://schemas.microsoft.com/office/drawing/2014/main" id="{F62274B4-0E35-7748-8910-64B0798E2F96}"/>
              </a:ext>
            </a:extLst>
          </p:cNvPr>
          <p:cNvGrpSpPr/>
          <p:nvPr/>
        </p:nvGrpSpPr>
        <p:grpSpPr>
          <a:xfrm>
            <a:off x="7314229" y="5417614"/>
            <a:ext cx="3797117" cy="670120"/>
            <a:chOff x="2049502" y="2868376"/>
            <a:chExt cx="3797117" cy="670120"/>
          </a:xfrm>
        </p:grpSpPr>
        <p:sp>
          <p:nvSpPr>
            <p:cNvPr id="36" name="文本框 35">
              <a:extLst>
                <a:ext uri="{FF2B5EF4-FFF2-40B4-BE49-F238E27FC236}">
                  <a16:creationId xmlns:a16="http://schemas.microsoft.com/office/drawing/2014/main" id="{31D5A26E-997D-2B4F-91D5-D8E4257238C0}"/>
                </a:ext>
              </a:extLst>
            </p:cNvPr>
            <p:cNvSpPr txBox="1"/>
            <p:nvPr/>
          </p:nvSpPr>
          <p:spPr>
            <a:xfrm>
              <a:off x="2837417" y="2868376"/>
              <a:ext cx="3009202" cy="670120"/>
            </a:xfrm>
            <a:prstGeom prst="rect">
              <a:avLst/>
            </a:prstGeom>
            <a:noFill/>
          </p:spPr>
          <p:txBody>
            <a:bodyPr wrap="square" rtlCol="0">
              <a:spAutoFit/>
            </a:bodyPr>
            <a:lstStyle/>
            <a:p>
              <a:pPr>
                <a:lnSpc>
                  <a:spcPct val="130000"/>
                </a:lnSpc>
              </a:pPr>
              <a:r>
                <a:rPr lang="zh-CN" altLang="en-US" sz="3200" dirty="0">
                  <a:solidFill>
                    <a:schemeClr val="accent1"/>
                  </a:solidFill>
                  <a:cs typeface="+mn-ea"/>
                  <a:sym typeface="+mn-lt"/>
                </a:rPr>
                <a:t>短标题格式</a:t>
              </a:r>
            </a:p>
          </p:txBody>
        </p:sp>
        <p:sp>
          <p:nvSpPr>
            <p:cNvPr id="37" name="椭圆 36">
              <a:extLst>
                <a:ext uri="{FF2B5EF4-FFF2-40B4-BE49-F238E27FC236}">
                  <a16:creationId xmlns:a16="http://schemas.microsoft.com/office/drawing/2014/main" id="{F67B369E-8D84-E043-B7CA-2EDC22FC21AA}"/>
                </a:ext>
              </a:extLst>
            </p:cNvPr>
            <p:cNvSpPr/>
            <p:nvPr/>
          </p:nvSpPr>
          <p:spPr>
            <a:xfrm>
              <a:off x="2049502"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06</a:t>
              </a:r>
              <a:endParaRPr lang="zh-CN" altLang="en-US" sz="2400" dirty="0">
                <a:solidFill>
                  <a:schemeClr val="bg1"/>
                </a:solidFill>
                <a:cs typeface="+mn-ea"/>
                <a:sym typeface="+mn-lt"/>
              </a:endParaRPr>
            </a:p>
          </p:txBody>
        </p:sp>
      </p:grpSp>
    </p:spTree>
    <p:extLst>
      <p:ext uri="{BB962C8B-B14F-4D97-AF65-F5344CB8AC3E}">
        <p14:creationId xmlns:p14="http://schemas.microsoft.com/office/powerpoint/2010/main" val="673927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38136F3-E76A-457F-858F-1BF9E91646A0}"/>
              </a:ext>
            </a:extLst>
          </p:cNvPr>
          <p:cNvGrpSpPr/>
          <p:nvPr/>
        </p:nvGrpSpPr>
        <p:grpSpPr>
          <a:xfrm>
            <a:off x="831788" y="1734836"/>
            <a:ext cx="3139200" cy="1365204"/>
            <a:chOff x="853282" y="1449019"/>
            <a:chExt cx="3139200" cy="1376355"/>
          </a:xfrm>
        </p:grpSpPr>
        <p:sp>
          <p:nvSpPr>
            <p:cNvPr id="12" name="íś1ïḍé">
              <a:extLst>
                <a:ext uri="{FF2B5EF4-FFF2-40B4-BE49-F238E27FC236}">
                  <a16:creationId xmlns:a16="http://schemas.microsoft.com/office/drawing/2014/main" id="{97F8058D-9921-478F-982E-DD2ED63FDCEB}"/>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1</a:t>
              </a:r>
            </a:p>
          </p:txBody>
        </p:sp>
        <p:sp>
          <p:nvSpPr>
            <p:cNvPr id="13" name="íŝļiḓè">
              <a:extLst>
                <a:ext uri="{FF2B5EF4-FFF2-40B4-BE49-F238E27FC236}">
                  <a16:creationId xmlns:a16="http://schemas.microsoft.com/office/drawing/2014/main" id="{BF8C3227-EF5A-46F4-8008-988D6186B89D}"/>
                </a:ext>
              </a:extLst>
            </p:cNvPr>
            <p:cNvSpPr/>
            <p:nvPr/>
          </p:nvSpPr>
          <p:spPr bwMode="auto">
            <a:xfrm>
              <a:off x="969232" y="1786650"/>
              <a:ext cx="3023250" cy="103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
        <p:nvSpPr>
          <p:cNvPr id="2" name="标题 1">
            <a:extLst>
              <a:ext uri="{FF2B5EF4-FFF2-40B4-BE49-F238E27FC236}">
                <a16:creationId xmlns:a16="http://schemas.microsoft.com/office/drawing/2014/main" id="{A3483FA3-2623-4D41-95FE-A2A090136E6E}"/>
              </a:ext>
            </a:extLst>
          </p:cNvPr>
          <p:cNvSpPr>
            <a:spLocks noGrp="1"/>
          </p:cNvSpPr>
          <p:nvPr>
            <p:ph type="title"/>
          </p:nvPr>
        </p:nvSpPr>
        <p:spPr>
          <a:xfrm>
            <a:off x="1091255" y="237834"/>
            <a:ext cx="8168208" cy="790865"/>
          </a:xfrm>
        </p:spPr>
        <p:txBody>
          <a:bodyPr/>
          <a:lstStyle/>
          <a:p>
            <a:r>
              <a:rPr lang="zh-CN" altLang="en-US" dirty="0">
                <a:sym typeface="+mn-lt"/>
              </a:rPr>
              <a:t>这页可以展示</a:t>
            </a:r>
            <a:r>
              <a:rPr lang="en-US" altLang="zh-CN" dirty="0">
                <a:sym typeface="+mn-lt"/>
              </a:rPr>
              <a:t>4</a:t>
            </a:r>
            <a:r>
              <a:rPr lang="zh-CN" altLang="en-US" dirty="0">
                <a:sym typeface="+mn-lt"/>
              </a:rPr>
              <a:t>个并列</a:t>
            </a:r>
            <a:r>
              <a:rPr lang="en-US" altLang="zh-CN" dirty="0">
                <a:sym typeface="+mn-lt"/>
              </a:rPr>
              <a:t>/</a:t>
            </a:r>
            <a:r>
              <a:rPr lang="zh-CN" altLang="en-US" dirty="0">
                <a:sym typeface="+mn-lt"/>
              </a:rPr>
              <a:t>流程项</a:t>
            </a:r>
          </a:p>
        </p:txBody>
      </p:sp>
      <p:sp>
        <p:nvSpPr>
          <p:cNvPr id="5" name="灯片编号占位符 4">
            <a:extLst>
              <a:ext uri="{FF2B5EF4-FFF2-40B4-BE49-F238E27FC236}">
                <a16:creationId xmlns:a16="http://schemas.microsoft.com/office/drawing/2014/main" id="{C098D7B5-ED13-4D8D-A144-67A3040CAF50}"/>
              </a:ext>
            </a:extLst>
          </p:cNvPr>
          <p:cNvSpPr>
            <a:spLocks noGrp="1"/>
          </p:cNvSpPr>
          <p:nvPr>
            <p:ph type="sldNum" sz="quarter" idx="12"/>
          </p:nvPr>
        </p:nvSpPr>
        <p:spPr/>
        <p:txBody>
          <a:bodyPr/>
          <a:lstStyle/>
          <a:p>
            <a:fld id="{2515AB8F-1C56-49E9-90C8-78D22B0C1B97}" type="slidenum">
              <a:rPr lang="zh-CN" altLang="en-US" smtClean="0">
                <a:sym typeface="+mn-lt"/>
              </a:rPr>
              <a:pPr/>
              <a:t>20</a:t>
            </a:fld>
            <a:endParaRPr lang="zh-CN" altLang="en-US">
              <a:sym typeface="+mn-lt"/>
            </a:endParaRPr>
          </a:p>
        </p:txBody>
      </p:sp>
      <p:grpSp>
        <p:nvGrpSpPr>
          <p:cNvPr id="42" name="组合 41">
            <a:extLst>
              <a:ext uri="{FF2B5EF4-FFF2-40B4-BE49-F238E27FC236}">
                <a16:creationId xmlns:a16="http://schemas.microsoft.com/office/drawing/2014/main" id="{1EB25227-7615-41BA-9999-6B8E350608DD}"/>
              </a:ext>
            </a:extLst>
          </p:cNvPr>
          <p:cNvGrpSpPr/>
          <p:nvPr/>
        </p:nvGrpSpPr>
        <p:grpSpPr>
          <a:xfrm>
            <a:off x="4211576" y="1758949"/>
            <a:ext cx="3768848" cy="3771902"/>
            <a:chOff x="4211576" y="1752601"/>
            <a:chExt cx="3768848" cy="3771902"/>
          </a:xfrm>
        </p:grpSpPr>
        <p:sp>
          <p:nvSpPr>
            <p:cNvPr id="4" name="íṡ1îḍê">
              <a:extLst>
                <a:ext uri="{FF2B5EF4-FFF2-40B4-BE49-F238E27FC236}">
                  <a16:creationId xmlns:a16="http://schemas.microsoft.com/office/drawing/2014/main" id="{015AD113-4A51-40E7-85F0-798C15D46C78}"/>
                </a:ext>
              </a:extLst>
            </p:cNvPr>
            <p:cNvSpPr/>
            <p:nvPr/>
          </p:nvSpPr>
          <p:spPr>
            <a:xfrm rot="2712935">
              <a:off x="5016000" y="2566170"/>
              <a:ext cx="2160000" cy="2160000"/>
            </a:xfrm>
            <a:prstGeom prst="rect">
              <a:avLst/>
            </a:prstGeom>
            <a:solidFill>
              <a:schemeClr val="bg1">
                <a:lumMod val="85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a:cs typeface="+mn-ea"/>
                <a:sym typeface="+mn-lt"/>
              </a:endParaRPr>
            </a:p>
          </p:txBody>
        </p:sp>
        <p:sp>
          <p:nvSpPr>
            <p:cNvPr id="14" name="ï$ḷïďé">
              <a:extLst>
                <a:ext uri="{FF2B5EF4-FFF2-40B4-BE49-F238E27FC236}">
                  <a16:creationId xmlns:a16="http://schemas.microsoft.com/office/drawing/2014/main" id="{78E2AFBD-F208-4A7E-8308-2252FA33DA0B}"/>
                </a:ext>
              </a:extLst>
            </p:cNvPr>
            <p:cNvSpPr/>
            <p:nvPr/>
          </p:nvSpPr>
          <p:spPr>
            <a:xfrm>
              <a:off x="4211576" y="1752601"/>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r>
                <a:rPr lang="en-US" altLang="zh-CN" sz="3200" b="1" dirty="0">
                  <a:solidFill>
                    <a:schemeClr val="bg1"/>
                  </a:solidFill>
                  <a:cs typeface="+mn-ea"/>
                  <a:sym typeface="+mn-lt"/>
                </a:rPr>
                <a:t>1</a:t>
              </a:r>
              <a:endParaRPr sz="3200" b="1" dirty="0">
                <a:solidFill>
                  <a:schemeClr val="bg1"/>
                </a:solidFill>
                <a:cs typeface="+mn-ea"/>
                <a:sym typeface="+mn-lt"/>
              </a:endParaRPr>
            </a:p>
          </p:txBody>
        </p:sp>
        <p:sp>
          <p:nvSpPr>
            <p:cNvPr id="16" name="iṧľïḓè">
              <a:extLst>
                <a:ext uri="{FF2B5EF4-FFF2-40B4-BE49-F238E27FC236}">
                  <a16:creationId xmlns:a16="http://schemas.microsoft.com/office/drawing/2014/main" id="{0A8A8B0A-EB56-42F9-8698-DF481E5F1D66}"/>
                </a:ext>
              </a:extLst>
            </p:cNvPr>
            <p:cNvSpPr/>
            <p:nvPr/>
          </p:nvSpPr>
          <p:spPr>
            <a:xfrm>
              <a:off x="6175538" y="1752601"/>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0" y="13523"/>
                  </a:moveTo>
                  <a:cubicBezTo>
                    <a:pt x="0" y="11878"/>
                    <a:pt x="622" y="10307"/>
                    <a:pt x="1794" y="9137"/>
                  </a:cubicBezTo>
                  <a:cubicBezTo>
                    <a:pt x="10983" y="0"/>
                    <a:pt x="10983" y="0"/>
                    <a:pt x="10983" y="0"/>
                  </a:cubicBezTo>
                  <a:cubicBezTo>
                    <a:pt x="21600" y="10599"/>
                    <a:pt x="21600" y="10599"/>
                    <a:pt x="21600" y="10599"/>
                  </a:cubicBezTo>
                  <a:cubicBezTo>
                    <a:pt x="12447" y="19773"/>
                    <a:pt x="12447" y="19773"/>
                    <a:pt x="12447" y="19773"/>
                  </a:cubicBezTo>
                  <a:cubicBezTo>
                    <a:pt x="11276" y="20942"/>
                    <a:pt x="9702" y="21600"/>
                    <a:pt x="8054" y="21600"/>
                  </a:cubicBezTo>
                  <a:cubicBezTo>
                    <a:pt x="0" y="21600"/>
                    <a:pt x="0" y="21600"/>
                    <a:pt x="0" y="21600"/>
                  </a:cubicBezTo>
                  <a:lnTo>
                    <a:pt x="0" y="13523"/>
                  </a:lnTo>
                  <a:close/>
                </a:path>
              </a:pathLst>
            </a:custGeom>
            <a:solidFill>
              <a:schemeClr val="accent1"/>
            </a:solidFill>
            <a:ln w="12700" cap="flat">
              <a:noFill/>
              <a:miter lim="400000"/>
            </a:ln>
            <a:effectLst/>
          </p:spPr>
          <p:txBody>
            <a:bodyPr wrap="square" lIns="91440" tIns="45720" rIns="91440" bIns="45720" anchor="b">
              <a:normAutofit/>
            </a:bodyPr>
            <a:lstStyle/>
            <a:p>
              <a:pPr>
                <a:lnSpc>
                  <a:spcPct val="130000"/>
                </a:lnSpc>
              </a:pPr>
              <a:r>
                <a:rPr lang="en-US" altLang="zh-CN" sz="3200" b="1" dirty="0">
                  <a:solidFill>
                    <a:schemeClr val="bg1"/>
                  </a:solidFill>
                  <a:cs typeface="+mn-ea"/>
                  <a:sym typeface="+mn-lt"/>
                </a:rPr>
                <a:t>2</a:t>
              </a:r>
              <a:endParaRPr sz="3200" b="1" dirty="0">
                <a:solidFill>
                  <a:schemeClr val="bg1"/>
                </a:solidFill>
                <a:cs typeface="+mn-ea"/>
                <a:sym typeface="+mn-lt"/>
              </a:endParaRPr>
            </a:p>
          </p:txBody>
        </p:sp>
        <p:sp>
          <p:nvSpPr>
            <p:cNvPr id="18" name="ïŝḷíḑé">
              <a:extLst>
                <a:ext uri="{FF2B5EF4-FFF2-40B4-BE49-F238E27FC236}">
                  <a16:creationId xmlns:a16="http://schemas.microsoft.com/office/drawing/2014/main" id="{FFFAABC4-57B9-49EB-8C6C-A91C67E8D1EF}"/>
                </a:ext>
              </a:extLst>
            </p:cNvPr>
            <p:cNvSpPr/>
            <p:nvPr/>
          </p:nvSpPr>
          <p:spPr>
            <a:xfrm>
              <a:off x="4211576" y="3716560"/>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21600" y="8041"/>
                  </a:moveTo>
                  <a:cubicBezTo>
                    <a:pt x="21600" y="9685"/>
                    <a:pt x="20978" y="11257"/>
                    <a:pt x="19806" y="12426"/>
                  </a:cubicBezTo>
                  <a:cubicBezTo>
                    <a:pt x="10617" y="21600"/>
                    <a:pt x="10617" y="21600"/>
                    <a:pt x="10617" y="21600"/>
                  </a:cubicBezTo>
                  <a:cubicBezTo>
                    <a:pt x="0" y="10964"/>
                    <a:pt x="0" y="10964"/>
                    <a:pt x="0" y="10964"/>
                  </a:cubicBezTo>
                  <a:cubicBezTo>
                    <a:pt x="9153" y="1791"/>
                    <a:pt x="9153" y="1791"/>
                    <a:pt x="9153" y="1791"/>
                  </a:cubicBezTo>
                  <a:cubicBezTo>
                    <a:pt x="10324" y="658"/>
                    <a:pt x="11898" y="0"/>
                    <a:pt x="13546" y="0"/>
                  </a:cubicBezTo>
                  <a:cubicBezTo>
                    <a:pt x="21600" y="0"/>
                    <a:pt x="21600" y="0"/>
                    <a:pt x="21600" y="0"/>
                  </a:cubicBezTo>
                  <a:lnTo>
                    <a:pt x="21600" y="8041"/>
                  </a:lnTo>
                  <a:close/>
                </a:path>
              </a:pathLst>
            </a:custGeom>
            <a:solidFill>
              <a:schemeClr val="accent1"/>
            </a:solidFill>
            <a:ln w="12700" cap="flat">
              <a:noFill/>
              <a:miter lim="400000"/>
            </a:ln>
            <a:effectLst/>
          </p:spPr>
          <p:txBody>
            <a:bodyPr wrap="square" lIns="91440" tIns="45720" rIns="91440" bIns="45720" anchor="t">
              <a:normAutofit/>
            </a:bodyPr>
            <a:lstStyle/>
            <a:p>
              <a:pPr algn="r">
                <a:lnSpc>
                  <a:spcPct val="130000"/>
                </a:lnSpc>
              </a:pPr>
              <a:r>
                <a:rPr lang="en-US" altLang="zh-CN" sz="3200" b="1" dirty="0">
                  <a:solidFill>
                    <a:schemeClr val="bg1"/>
                  </a:solidFill>
                  <a:cs typeface="+mn-ea"/>
                  <a:sym typeface="+mn-lt"/>
                </a:rPr>
                <a:t>4</a:t>
              </a:r>
              <a:endParaRPr sz="3200" b="1" dirty="0">
                <a:solidFill>
                  <a:schemeClr val="bg1"/>
                </a:solidFill>
                <a:cs typeface="+mn-ea"/>
                <a:sym typeface="+mn-lt"/>
              </a:endParaRPr>
            </a:p>
          </p:txBody>
        </p:sp>
        <p:sp>
          <p:nvSpPr>
            <p:cNvPr id="20" name="íSľíḑè">
              <a:extLst>
                <a:ext uri="{FF2B5EF4-FFF2-40B4-BE49-F238E27FC236}">
                  <a16:creationId xmlns:a16="http://schemas.microsoft.com/office/drawing/2014/main" id="{208CEA79-7A0C-4FF6-BA69-EEB7C82621EA}"/>
                </a:ext>
              </a:extLst>
            </p:cNvPr>
            <p:cNvSpPr/>
            <p:nvPr/>
          </p:nvSpPr>
          <p:spPr>
            <a:xfrm>
              <a:off x="6175538" y="3716560"/>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0" y="8041"/>
                  </a:moveTo>
                  <a:cubicBezTo>
                    <a:pt x="0" y="9685"/>
                    <a:pt x="622" y="11257"/>
                    <a:pt x="1794" y="12426"/>
                  </a:cubicBezTo>
                  <a:cubicBezTo>
                    <a:pt x="10983" y="21600"/>
                    <a:pt x="10983" y="21600"/>
                    <a:pt x="10983" y="21600"/>
                  </a:cubicBezTo>
                  <a:cubicBezTo>
                    <a:pt x="21600" y="10964"/>
                    <a:pt x="21600" y="10964"/>
                    <a:pt x="21600" y="10964"/>
                  </a:cubicBezTo>
                  <a:cubicBezTo>
                    <a:pt x="12447" y="1791"/>
                    <a:pt x="12447" y="1791"/>
                    <a:pt x="12447" y="1791"/>
                  </a:cubicBezTo>
                  <a:cubicBezTo>
                    <a:pt x="11276" y="658"/>
                    <a:pt x="9702" y="0"/>
                    <a:pt x="8054" y="0"/>
                  </a:cubicBezTo>
                  <a:cubicBezTo>
                    <a:pt x="0" y="0"/>
                    <a:pt x="0" y="0"/>
                    <a:pt x="0" y="0"/>
                  </a:cubicBezTo>
                  <a:lnTo>
                    <a:pt x="0" y="8041"/>
                  </a:lnTo>
                  <a:close/>
                </a:path>
              </a:pathLst>
            </a:custGeom>
            <a:solidFill>
              <a:schemeClr val="accent1"/>
            </a:solidFill>
            <a:ln w="12700" cap="flat">
              <a:noFill/>
              <a:miter lim="400000"/>
            </a:ln>
            <a:effectLst/>
          </p:spPr>
          <p:txBody>
            <a:bodyPr wrap="square" lIns="91440" tIns="45720" rIns="91440" bIns="45720" anchor="t">
              <a:normAutofit/>
            </a:bodyPr>
            <a:lstStyle/>
            <a:p>
              <a:pPr>
                <a:lnSpc>
                  <a:spcPct val="130000"/>
                </a:lnSpc>
              </a:pPr>
              <a:r>
                <a:rPr lang="en-US" altLang="zh-CN" sz="3200" b="1" dirty="0">
                  <a:solidFill>
                    <a:schemeClr val="bg1"/>
                  </a:solidFill>
                  <a:cs typeface="+mn-ea"/>
                  <a:sym typeface="+mn-lt"/>
                </a:rPr>
                <a:t>3</a:t>
              </a:r>
              <a:endParaRPr sz="3200" b="1" dirty="0">
                <a:solidFill>
                  <a:schemeClr val="bg1"/>
                </a:solidFill>
                <a:cs typeface="+mn-ea"/>
                <a:sym typeface="+mn-lt"/>
              </a:endParaRPr>
            </a:p>
          </p:txBody>
        </p:sp>
        <p:grpSp>
          <p:nvGrpSpPr>
            <p:cNvPr id="11" name="组合 10">
              <a:extLst>
                <a:ext uri="{FF2B5EF4-FFF2-40B4-BE49-F238E27FC236}">
                  <a16:creationId xmlns:a16="http://schemas.microsoft.com/office/drawing/2014/main" id="{93E7C9FA-30F2-4F4E-AD7A-588C20BAAAE0}"/>
                </a:ext>
              </a:extLst>
            </p:cNvPr>
            <p:cNvGrpSpPr/>
            <p:nvPr/>
          </p:nvGrpSpPr>
          <p:grpSpPr>
            <a:xfrm>
              <a:off x="7258469" y="1917792"/>
              <a:ext cx="556762" cy="556762"/>
              <a:chOff x="7267844" y="2032092"/>
              <a:chExt cx="556762" cy="556762"/>
            </a:xfrm>
          </p:grpSpPr>
          <p:sp>
            <p:nvSpPr>
              <p:cNvPr id="26" name="íṣḷîḋé">
                <a:extLst>
                  <a:ext uri="{FF2B5EF4-FFF2-40B4-BE49-F238E27FC236}">
                    <a16:creationId xmlns:a16="http://schemas.microsoft.com/office/drawing/2014/main" id="{6431B3F8-DE29-4969-BA94-6A4BDB84FBFE}"/>
                  </a:ext>
                </a:extLst>
              </p:cNvPr>
              <p:cNvSpPr/>
              <p:nvPr/>
            </p:nvSpPr>
            <p:spPr>
              <a:xfrm>
                <a:off x="7267844" y="2032092"/>
                <a:ext cx="556762" cy="556762"/>
              </a:xfrm>
              <a:prstGeom prst="ellipse">
                <a:avLst/>
              </a:prstGeom>
              <a:solidFill>
                <a:schemeClr val="accent3"/>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dirty="0">
                  <a:cs typeface="+mn-ea"/>
                  <a:sym typeface="+mn-lt"/>
                </a:endParaRPr>
              </a:p>
            </p:txBody>
          </p:sp>
          <p:sp>
            <p:nvSpPr>
              <p:cNvPr id="35" name="capital-letter_235479">
                <a:extLst>
                  <a:ext uri="{FF2B5EF4-FFF2-40B4-BE49-F238E27FC236}">
                    <a16:creationId xmlns:a16="http://schemas.microsoft.com/office/drawing/2014/main" id="{954CE940-9095-4A35-BF81-AA9978267A16}"/>
                  </a:ext>
                </a:extLst>
              </p:cNvPr>
              <p:cNvSpPr>
                <a:spLocks noChangeAspect="1"/>
              </p:cNvSpPr>
              <p:nvPr/>
            </p:nvSpPr>
            <p:spPr bwMode="auto">
              <a:xfrm>
                <a:off x="7421032" y="2184473"/>
                <a:ext cx="250387" cy="252000"/>
              </a:xfrm>
              <a:custGeom>
                <a:avLst/>
                <a:gdLst>
                  <a:gd name="connsiteX0" fmla="*/ 423 w 602840"/>
                  <a:gd name="connsiteY0" fmla="*/ 520420 h 606722"/>
                  <a:gd name="connsiteX1" fmla="*/ 602840 w 602840"/>
                  <a:gd name="connsiteY1" fmla="*/ 520420 h 606722"/>
                  <a:gd name="connsiteX2" fmla="*/ 602840 w 602840"/>
                  <a:gd name="connsiteY2" fmla="*/ 606722 h 606722"/>
                  <a:gd name="connsiteX3" fmla="*/ 423 w 602840"/>
                  <a:gd name="connsiteY3" fmla="*/ 606722 h 606722"/>
                  <a:gd name="connsiteX4" fmla="*/ 423 w 602840"/>
                  <a:gd name="connsiteY4" fmla="*/ 347817 h 606722"/>
                  <a:gd name="connsiteX5" fmla="*/ 602840 w 602840"/>
                  <a:gd name="connsiteY5" fmla="*/ 347817 h 606722"/>
                  <a:gd name="connsiteX6" fmla="*/ 602840 w 602840"/>
                  <a:gd name="connsiteY6" fmla="*/ 434119 h 606722"/>
                  <a:gd name="connsiteX7" fmla="*/ 423 w 602840"/>
                  <a:gd name="connsiteY7" fmla="*/ 434119 h 606722"/>
                  <a:gd name="connsiteX8" fmla="*/ 301667 w 602840"/>
                  <a:gd name="connsiteY8" fmla="*/ 172603 h 606722"/>
                  <a:gd name="connsiteX9" fmla="*/ 602840 w 602840"/>
                  <a:gd name="connsiteY9" fmla="*/ 172603 h 606722"/>
                  <a:gd name="connsiteX10" fmla="*/ 602840 w 602840"/>
                  <a:gd name="connsiteY10" fmla="*/ 258905 h 606722"/>
                  <a:gd name="connsiteX11" fmla="*/ 301667 w 602840"/>
                  <a:gd name="connsiteY11" fmla="*/ 258905 h 606722"/>
                  <a:gd name="connsiteX12" fmla="*/ 114918 w 602840"/>
                  <a:gd name="connsiteY12" fmla="*/ 70599 h 606722"/>
                  <a:gd name="connsiteX13" fmla="*/ 88125 w 602840"/>
                  <a:gd name="connsiteY13" fmla="*/ 164804 h 606722"/>
                  <a:gd name="connsiteX14" fmla="*/ 142869 w 602840"/>
                  <a:gd name="connsiteY14" fmla="*/ 164804 h 606722"/>
                  <a:gd name="connsiteX15" fmla="*/ 115987 w 602840"/>
                  <a:gd name="connsiteY15" fmla="*/ 70599 h 606722"/>
                  <a:gd name="connsiteX16" fmla="*/ 83318 w 602840"/>
                  <a:gd name="connsiteY16" fmla="*/ 2611 h 606722"/>
                  <a:gd name="connsiteX17" fmla="*/ 147676 w 602840"/>
                  <a:gd name="connsiteY17" fmla="*/ 2611 h 606722"/>
                  <a:gd name="connsiteX18" fmla="*/ 231172 w 602840"/>
                  <a:gd name="connsiteY18" fmla="*/ 261586 h 606722"/>
                  <a:gd name="connsiteX19" fmla="*/ 170909 w 602840"/>
                  <a:gd name="connsiteY19" fmla="*/ 261586 h 606722"/>
                  <a:gd name="connsiteX20" fmla="*/ 156221 w 602840"/>
                  <a:gd name="connsiteY20" fmla="*/ 209240 h 606722"/>
                  <a:gd name="connsiteX21" fmla="*/ 74773 w 602840"/>
                  <a:gd name="connsiteY21" fmla="*/ 209240 h 606722"/>
                  <a:gd name="connsiteX22" fmla="*/ 60263 w 602840"/>
                  <a:gd name="connsiteY22" fmla="*/ 261586 h 606722"/>
                  <a:gd name="connsiteX23" fmla="*/ 0 w 602840"/>
                  <a:gd name="connsiteY23" fmla="*/ 261586 h 606722"/>
                  <a:gd name="connsiteX24" fmla="*/ 301667 w 602840"/>
                  <a:gd name="connsiteY24" fmla="*/ 0 h 606722"/>
                  <a:gd name="connsiteX25" fmla="*/ 602840 w 602840"/>
                  <a:gd name="connsiteY25" fmla="*/ 0 h 606722"/>
                  <a:gd name="connsiteX26" fmla="*/ 602840 w 602840"/>
                  <a:gd name="connsiteY26" fmla="*/ 86302 h 606722"/>
                  <a:gd name="connsiteX27" fmla="*/ 301667 w 602840"/>
                  <a:gd name="connsiteY27" fmla="*/ 8630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2840" h="606722">
                    <a:moveTo>
                      <a:pt x="423" y="520420"/>
                    </a:moveTo>
                    <a:lnTo>
                      <a:pt x="602840" y="520420"/>
                    </a:lnTo>
                    <a:lnTo>
                      <a:pt x="602840" y="606722"/>
                    </a:lnTo>
                    <a:lnTo>
                      <a:pt x="423" y="606722"/>
                    </a:lnTo>
                    <a:close/>
                    <a:moveTo>
                      <a:pt x="423" y="347817"/>
                    </a:moveTo>
                    <a:lnTo>
                      <a:pt x="602840" y="347817"/>
                    </a:lnTo>
                    <a:lnTo>
                      <a:pt x="602840" y="434119"/>
                    </a:lnTo>
                    <a:lnTo>
                      <a:pt x="423" y="434119"/>
                    </a:lnTo>
                    <a:close/>
                    <a:moveTo>
                      <a:pt x="301667" y="172603"/>
                    </a:moveTo>
                    <a:lnTo>
                      <a:pt x="602840" y="172603"/>
                    </a:lnTo>
                    <a:lnTo>
                      <a:pt x="602840" y="258905"/>
                    </a:lnTo>
                    <a:lnTo>
                      <a:pt x="301667" y="258905"/>
                    </a:lnTo>
                    <a:close/>
                    <a:moveTo>
                      <a:pt x="114918" y="70599"/>
                    </a:moveTo>
                    <a:lnTo>
                      <a:pt x="88125" y="164804"/>
                    </a:lnTo>
                    <a:lnTo>
                      <a:pt x="142869" y="164804"/>
                    </a:lnTo>
                    <a:lnTo>
                      <a:pt x="115987" y="70599"/>
                    </a:lnTo>
                    <a:close/>
                    <a:moveTo>
                      <a:pt x="83318" y="2611"/>
                    </a:moveTo>
                    <a:lnTo>
                      <a:pt x="147676" y="2611"/>
                    </a:lnTo>
                    <a:lnTo>
                      <a:pt x="231172" y="261586"/>
                    </a:lnTo>
                    <a:lnTo>
                      <a:pt x="170909" y="261586"/>
                    </a:lnTo>
                    <a:lnTo>
                      <a:pt x="156221" y="209240"/>
                    </a:lnTo>
                    <a:lnTo>
                      <a:pt x="74773" y="209240"/>
                    </a:lnTo>
                    <a:lnTo>
                      <a:pt x="60263" y="261586"/>
                    </a:lnTo>
                    <a:lnTo>
                      <a:pt x="0" y="261586"/>
                    </a:lnTo>
                    <a:close/>
                    <a:moveTo>
                      <a:pt x="301667" y="0"/>
                    </a:moveTo>
                    <a:lnTo>
                      <a:pt x="602840" y="0"/>
                    </a:lnTo>
                    <a:lnTo>
                      <a:pt x="602840" y="86302"/>
                    </a:lnTo>
                    <a:lnTo>
                      <a:pt x="301667" y="86302"/>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10" name="组合 9">
              <a:extLst>
                <a:ext uri="{FF2B5EF4-FFF2-40B4-BE49-F238E27FC236}">
                  <a16:creationId xmlns:a16="http://schemas.microsoft.com/office/drawing/2014/main" id="{CB5136A3-900C-43FE-96C1-8332E19DF364}"/>
                </a:ext>
              </a:extLst>
            </p:cNvPr>
            <p:cNvGrpSpPr/>
            <p:nvPr/>
          </p:nvGrpSpPr>
          <p:grpSpPr>
            <a:xfrm>
              <a:off x="4376769" y="4799489"/>
              <a:ext cx="556762" cy="556762"/>
              <a:chOff x="4386144" y="4913789"/>
              <a:chExt cx="556762" cy="556762"/>
            </a:xfrm>
          </p:grpSpPr>
          <p:sp>
            <p:nvSpPr>
              <p:cNvPr id="24" name="ï$líḑé">
                <a:extLst>
                  <a:ext uri="{FF2B5EF4-FFF2-40B4-BE49-F238E27FC236}">
                    <a16:creationId xmlns:a16="http://schemas.microsoft.com/office/drawing/2014/main" id="{6BF7FE7B-296F-441E-8D7A-E6E5EF962AC3}"/>
                  </a:ext>
                </a:extLst>
              </p:cNvPr>
              <p:cNvSpPr/>
              <p:nvPr/>
            </p:nvSpPr>
            <p:spPr>
              <a:xfrm>
                <a:off x="4386144" y="4913789"/>
                <a:ext cx="556762" cy="556762"/>
              </a:xfrm>
              <a:prstGeom prst="ellipse">
                <a:avLst/>
              </a:prstGeom>
              <a:solidFill>
                <a:schemeClr val="accent3"/>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dirty="0">
                  <a:cs typeface="+mn-ea"/>
                  <a:sym typeface="+mn-lt"/>
                </a:endParaRPr>
              </a:p>
            </p:txBody>
          </p:sp>
          <p:sp>
            <p:nvSpPr>
              <p:cNvPr id="36" name="left-indent_114297">
                <a:extLst>
                  <a:ext uri="{FF2B5EF4-FFF2-40B4-BE49-F238E27FC236}">
                    <a16:creationId xmlns:a16="http://schemas.microsoft.com/office/drawing/2014/main" id="{B7AC5363-BE4E-4EC5-BC38-3CB19AF5CEDD}"/>
                  </a:ext>
                </a:extLst>
              </p:cNvPr>
              <p:cNvSpPr>
                <a:spLocks noChangeAspect="1"/>
              </p:cNvSpPr>
              <p:nvPr/>
            </p:nvSpPr>
            <p:spPr bwMode="auto">
              <a:xfrm>
                <a:off x="4538909" y="5066170"/>
                <a:ext cx="251232" cy="252000"/>
              </a:xfrm>
              <a:custGeom>
                <a:avLst/>
                <a:gdLst>
                  <a:gd name="connsiteX0" fmla="*/ 0 w 599594"/>
                  <a:gd name="connsiteY0" fmla="*/ 515480 h 601429"/>
                  <a:gd name="connsiteX1" fmla="*/ 599594 w 599594"/>
                  <a:gd name="connsiteY1" fmla="*/ 515480 h 601429"/>
                  <a:gd name="connsiteX2" fmla="*/ 599594 w 599594"/>
                  <a:gd name="connsiteY2" fmla="*/ 601429 h 601429"/>
                  <a:gd name="connsiteX3" fmla="*/ 0 w 599594"/>
                  <a:gd name="connsiteY3" fmla="*/ 601429 h 601429"/>
                  <a:gd name="connsiteX4" fmla="*/ 2540 w 599594"/>
                  <a:gd name="connsiteY4" fmla="*/ 346194 h 601429"/>
                  <a:gd name="connsiteX5" fmla="*/ 344218 w 599594"/>
                  <a:gd name="connsiteY5" fmla="*/ 346194 h 601429"/>
                  <a:gd name="connsiteX6" fmla="*/ 344218 w 599594"/>
                  <a:gd name="connsiteY6" fmla="*/ 432143 h 601429"/>
                  <a:gd name="connsiteX7" fmla="*/ 2540 w 599594"/>
                  <a:gd name="connsiteY7" fmla="*/ 432143 h 601429"/>
                  <a:gd name="connsiteX8" fmla="*/ 513549 w 599594"/>
                  <a:gd name="connsiteY8" fmla="*/ 216142 h 601429"/>
                  <a:gd name="connsiteX9" fmla="*/ 513549 w 599594"/>
                  <a:gd name="connsiteY9" fmla="*/ 257732 h 601429"/>
                  <a:gd name="connsiteX10" fmla="*/ 599594 w 599594"/>
                  <a:gd name="connsiteY10" fmla="*/ 257732 h 601429"/>
                  <a:gd name="connsiteX11" fmla="*/ 599594 w 599594"/>
                  <a:gd name="connsiteY11" fmla="*/ 343645 h 601429"/>
                  <a:gd name="connsiteX12" fmla="*/ 513549 w 599594"/>
                  <a:gd name="connsiteY12" fmla="*/ 343645 h 601429"/>
                  <a:gd name="connsiteX13" fmla="*/ 513549 w 599594"/>
                  <a:gd name="connsiteY13" fmla="*/ 387969 h 601429"/>
                  <a:gd name="connsiteX14" fmla="*/ 385851 w 599594"/>
                  <a:gd name="connsiteY14" fmla="*/ 302055 h 601429"/>
                  <a:gd name="connsiteX15" fmla="*/ 2540 w 599594"/>
                  <a:gd name="connsiteY15" fmla="*/ 171827 h 601429"/>
                  <a:gd name="connsiteX16" fmla="*/ 344218 w 599594"/>
                  <a:gd name="connsiteY16" fmla="*/ 171827 h 601429"/>
                  <a:gd name="connsiteX17" fmla="*/ 344218 w 599594"/>
                  <a:gd name="connsiteY17" fmla="*/ 257776 h 601429"/>
                  <a:gd name="connsiteX18" fmla="*/ 2540 w 599594"/>
                  <a:gd name="connsiteY18" fmla="*/ 257776 h 601429"/>
                  <a:gd name="connsiteX19" fmla="*/ 0 w 599594"/>
                  <a:gd name="connsiteY19" fmla="*/ 0 h 601429"/>
                  <a:gd name="connsiteX20" fmla="*/ 599594 w 599594"/>
                  <a:gd name="connsiteY20" fmla="*/ 0 h 601429"/>
                  <a:gd name="connsiteX21" fmla="*/ 599594 w 599594"/>
                  <a:gd name="connsiteY21" fmla="*/ 85949 h 601429"/>
                  <a:gd name="connsiteX22" fmla="*/ 0 w 599594"/>
                  <a:gd name="connsiteY22" fmla="*/ 8594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594" h="601429">
                    <a:moveTo>
                      <a:pt x="0" y="515480"/>
                    </a:moveTo>
                    <a:lnTo>
                      <a:pt x="599594" y="515480"/>
                    </a:lnTo>
                    <a:lnTo>
                      <a:pt x="599594" y="601429"/>
                    </a:lnTo>
                    <a:lnTo>
                      <a:pt x="0" y="601429"/>
                    </a:lnTo>
                    <a:close/>
                    <a:moveTo>
                      <a:pt x="2540" y="346194"/>
                    </a:moveTo>
                    <a:lnTo>
                      <a:pt x="344218" y="346194"/>
                    </a:lnTo>
                    <a:lnTo>
                      <a:pt x="344218" y="432143"/>
                    </a:lnTo>
                    <a:lnTo>
                      <a:pt x="2540" y="432143"/>
                    </a:lnTo>
                    <a:close/>
                    <a:moveTo>
                      <a:pt x="513549" y="216142"/>
                    </a:moveTo>
                    <a:lnTo>
                      <a:pt x="513549" y="257732"/>
                    </a:lnTo>
                    <a:lnTo>
                      <a:pt x="599594" y="257732"/>
                    </a:lnTo>
                    <a:lnTo>
                      <a:pt x="599594" y="343645"/>
                    </a:lnTo>
                    <a:lnTo>
                      <a:pt x="513549" y="343645"/>
                    </a:lnTo>
                    <a:lnTo>
                      <a:pt x="513549" y="387969"/>
                    </a:lnTo>
                    <a:lnTo>
                      <a:pt x="385851" y="302055"/>
                    </a:lnTo>
                    <a:close/>
                    <a:moveTo>
                      <a:pt x="2540" y="171827"/>
                    </a:moveTo>
                    <a:lnTo>
                      <a:pt x="344218" y="171827"/>
                    </a:lnTo>
                    <a:lnTo>
                      <a:pt x="344218" y="257776"/>
                    </a:lnTo>
                    <a:lnTo>
                      <a:pt x="2540" y="257776"/>
                    </a:lnTo>
                    <a:close/>
                    <a:moveTo>
                      <a:pt x="0" y="0"/>
                    </a:moveTo>
                    <a:lnTo>
                      <a:pt x="599594" y="0"/>
                    </a:lnTo>
                    <a:lnTo>
                      <a:pt x="599594" y="85949"/>
                    </a:lnTo>
                    <a:lnTo>
                      <a:pt x="0" y="85949"/>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39" name="组合 38">
              <a:extLst>
                <a:ext uri="{FF2B5EF4-FFF2-40B4-BE49-F238E27FC236}">
                  <a16:creationId xmlns:a16="http://schemas.microsoft.com/office/drawing/2014/main" id="{7AA3F3E7-7627-4DB4-9279-FCD8D5480E73}"/>
                </a:ext>
              </a:extLst>
            </p:cNvPr>
            <p:cNvGrpSpPr/>
            <p:nvPr/>
          </p:nvGrpSpPr>
          <p:grpSpPr>
            <a:xfrm>
              <a:off x="4376769" y="1917793"/>
              <a:ext cx="556762" cy="556762"/>
              <a:chOff x="4386144" y="2032093"/>
              <a:chExt cx="556762" cy="556762"/>
            </a:xfrm>
          </p:grpSpPr>
          <p:sp>
            <p:nvSpPr>
              <p:cNvPr id="28" name="ïṩļiḍè">
                <a:extLst>
                  <a:ext uri="{FF2B5EF4-FFF2-40B4-BE49-F238E27FC236}">
                    <a16:creationId xmlns:a16="http://schemas.microsoft.com/office/drawing/2014/main" id="{B149FB98-4C9E-44B2-BF9E-FAC116BB419C}"/>
                  </a:ext>
                </a:extLst>
              </p:cNvPr>
              <p:cNvSpPr/>
              <p:nvPr/>
            </p:nvSpPr>
            <p:spPr>
              <a:xfrm>
                <a:off x="4386144" y="2032093"/>
                <a:ext cx="556762" cy="556762"/>
              </a:xfrm>
              <a:prstGeom prst="ellipse">
                <a:avLst/>
              </a:prstGeom>
              <a:solidFill>
                <a:srgbClr val="EAB908"/>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dirty="0">
                  <a:cs typeface="+mn-ea"/>
                  <a:sym typeface="+mn-lt"/>
                </a:endParaRPr>
              </a:p>
            </p:txBody>
          </p:sp>
          <p:sp>
            <p:nvSpPr>
              <p:cNvPr id="37" name="have-an-idea_65779">
                <a:extLst>
                  <a:ext uri="{FF2B5EF4-FFF2-40B4-BE49-F238E27FC236}">
                    <a16:creationId xmlns:a16="http://schemas.microsoft.com/office/drawing/2014/main" id="{5B3ADF58-F9C9-4DF8-AC6F-D8C318B84524}"/>
                  </a:ext>
                </a:extLst>
              </p:cNvPr>
              <p:cNvSpPr>
                <a:spLocks noChangeAspect="1"/>
              </p:cNvSpPr>
              <p:nvPr/>
            </p:nvSpPr>
            <p:spPr bwMode="auto">
              <a:xfrm>
                <a:off x="4525956" y="2166474"/>
                <a:ext cx="277139" cy="288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40" name="组合 39">
              <a:extLst>
                <a:ext uri="{FF2B5EF4-FFF2-40B4-BE49-F238E27FC236}">
                  <a16:creationId xmlns:a16="http://schemas.microsoft.com/office/drawing/2014/main" id="{0BF30BF7-38EC-4C7E-B39F-90EE45C8B1F7}"/>
                </a:ext>
              </a:extLst>
            </p:cNvPr>
            <p:cNvGrpSpPr/>
            <p:nvPr/>
          </p:nvGrpSpPr>
          <p:grpSpPr>
            <a:xfrm>
              <a:off x="7258469" y="4799489"/>
              <a:ext cx="556762" cy="556762"/>
              <a:chOff x="7267844" y="4913789"/>
              <a:chExt cx="556762" cy="556762"/>
            </a:xfrm>
          </p:grpSpPr>
          <p:sp>
            <p:nvSpPr>
              <p:cNvPr id="22" name="ï$1ïḋe">
                <a:extLst>
                  <a:ext uri="{FF2B5EF4-FFF2-40B4-BE49-F238E27FC236}">
                    <a16:creationId xmlns:a16="http://schemas.microsoft.com/office/drawing/2014/main" id="{57B12D4F-B177-487F-AED6-96CDC595E86B}"/>
                  </a:ext>
                </a:extLst>
              </p:cNvPr>
              <p:cNvSpPr/>
              <p:nvPr/>
            </p:nvSpPr>
            <p:spPr>
              <a:xfrm>
                <a:off x="7267844" y="4913789"/>
                <a:ext cx="556762" cy="556762"/>
              </a:xfrm>
              <a:prstGeom prst="ellipse">
                <a:avLst/>
              </a:prstGeom>
              <a:solidFill>
                <a:srgbClr val="EAB908"/>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a:cs typeface="+mn-ea"/>
                  <a:sym typeface="+mn-lt"/>
                </a:endParaRPr>
              </a:p>
            </p:txBody>
          </p:sp>
          <p:sp>
            <p:nvSpPr>
              <p:cNvPr id="38" name="light-bulb_62830">
                <a:extLst>
                  <a:ext uri="{FF2B5EF4-FFF2-40B4-BE49-F238E27FC236}">
                    <a16:creationId xmlns:a16="http://schemas.microsoft.com/office/drawing/2014/main" id="{4869EB04-62BD-44DA-A6DA-736D82920C22}"/>
                  </a:ext>
                </a:extLst>
              </p:cNvPr>
              <p:cNvSpPr>
                <a:spLocks noChangeAspect="1"/>
              </p:cNvSpPr>
              <p:nvPr/>
            </p:nvSpPr>
            <p:spPr bwMode="auto">
              <a:xfrm>
                <a:off x="7402179" y="5048170"/>
                <a:ext cx="288092" cy="288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grpSp>
      <p:grpSp>
        <p:nvGrpSpPr>
          <p:cNvPr id="54" name="组合 53">
            <a:extLst>
              <a:ext uri="{FF2B5EF4-FFF2-40B4-BE49-F238E27FC236}">
                <a16:creationId xmlns:a16="http://schemas.microsoft.com/office/drawing/2014/main" id="{A0B873D2-A469-4C14-8A84-A730E7325872}"/>
              </a:ext>
            </a:extLst>
          </p:cNvPr>
          <p:cNvGrpSpPr/>
          <p:nvPr/>
        </p:nvGrpSpPr>
        <p:grpSpPr>
          <a:xfrm>
            <a:off x="831788" y="4257617"/>
            <a:ext cx="3139200" cy="1365203"/>
            <a:chOff x="853282" y="1449019"/>
            <a:chExt cx="3139200" cy="1376354"/>
          </a:xfrm>
        </p:grpSpPr>
        <p:sp>
          <p:nvSpPr>
            <p:cNvPr id="55" name="íś1ïḍé">
              <a:extLst>
                <a:ext uri="{FF2B5EF4-FFF2-40B4-BE49-F238E27FC236}">
                  <a16:creationId xmlns:a16="http://schemas.microsoft.com/office/drawing/2014/main" id="{7DA7067B-CFFD-40AA-9370-5D21A6985433}"/>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4</a:t>
              </a:r>
            </a:p>
          </p:txBody>
        </p:sp>
        <p:sp>
          <p:nvSpPr>
            <p:cNvPr id="56" name="íŝļiḓè">
              <a:extLst>
                <a:ext uri="{FF2B5EF4-FFF2-40B4-BE49-F238E27FC236}">
                  <a16:creationId xmlns:a16="http://schemas.microsoft.com/office/drawing/2014/main" id="{6A9AA3A5-5A92-4A82-A75C-EC6DF6927D74}"/>
                </a:ext>
              </a:extLst>
            </p:cNvPr>
            <p:cNvSpPr/>
            <p:nvPr/>
          </p:nvSpPr>
          <p:spPr bwMode="auto">
            <a:xfrm>
              <a:off x="969232" y="1786650"/>
              <a:ext cx="3023250" cy="103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57" name="组合 56">
            <a:extLst>
              <a:ext uri="{FF2B5EF4-FFF2-40B4-BE49-F238E27FC236}">
                <a16:creationId xmlns:a16="http://schemas.microsoft.com/office/drawing/2014/main" id="{0C4AB96E-8AD8-481A-BC24-921303FEF46F}"/>
              </a:ext>
            </a:extLst>
          </p:cNvPr>
          <p:cNvGrpSpPr/>
          <p:nvPr/>
        </p:nvGrpSpPr>
        <p:grpSpPr>
          <a:xfrm>
            <a:off x="8179552" y="1734836"/>
            <a:ext cx="3140770" cy="1365204"/>
            <a:chOff x="851712" y="1449019"/>
            <a:chExt cx="3140770" cy="1376355"/>
          </a:xfrm>
        </p:grpSpPr>
        <p:sp>
          <p:nvSpPr>
            <p:cNvPr id="58" name="íś1ïḍé">
              <a:extLst>
                <a:ext uri="{FF2B5EF4-FFF2-40B4-BE49-F238E27FC236}">
                  <a16:creationId xmlns:a16="http://schemas.microsoft.com/office/drawing/2014/main" id="{AD9592EB-E9C5-4E1B-A328-3AD4A4877B58}"/>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2</a:t>
              </a:r>
            </a:p>
          </p:txBody>
        </p:sp>
        <p:sp>
          <p:nvSpPr>
            <p:cNvPr id="59" name="íŝļiḓè">
              <a:extLst>
                <a:ext uri="{FF2B5EF4-FFF2-40B4-BE49-F238E27FC236}">
                  <a16:creationId xmlns:a16="http://schemas.microsoft.com/office/drawing/2014/main" id="{0AD2C3FF-F24B-4AC0-8C34-B94CA55E7417}"/>
                </a:ext>
              </a:extLst>
            </p:cNvPr>
            <p:cNvSpPr/>
            <p:nvPr/>
          </p:nvSpPr>
          <p:spPr bwMode="auto">
            <a:xfrm>
              <a:off x="851712" y="1786650"/>
              <a:ext cx="3064710" cy="103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60" name="组合 59">
            <a:extLst>
              <a:ext uri="{FF2B5EF4-FFF2-40B4-BE49-F238E27FC236}">
                <a16:creationId xmlns:a16="http://schemas.microsoft.com/office/drawing/2014/main" id="{19910FCC-AC8A-4240-8BBE-61854B7B8ECB}"/>
              </a:ext>
            </a:extLst>
          </p:cNvPr>
          <p:cNvGrpSpPr/>
          <p:nvPr/>
        </p:nvGrpSpPr>
        <p:grpSpPr>
          <a:xfrm>
            <a:off x="8179552" y="4257616"/>
            <a:ext cx="3140770" cy="1365204"/>
            <a:chOff x="851712" y="1449019"/>
            <a:chExt cx="3140770" cy="1376355"/>
          </a:xfrm>
        </p:grpSpPr>
        <p:sp>
          <p:nvSpPr>
            <p:cNvPr id="61" name="íś1ïḍé">
              <a:extLst>
                <a:ext uri="{FF2B5EF4-FFF2-40B4-BE49-F238E27FC236}">
                  <a16:creationId xmlns:a16="http://schemas.microsoft.com/office/drawing/2014/main" id="{24089B1E-44B4-4A05-AC12-E209CB703281}"/>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3</a:t>
              </a:r>
            </a:p>
          </p:txBody>
        </p:sp>
        <p:sp>
          <p:nvSpPr>
            <p:cNvPr id="62" name="íŝļiḓè">
              <a:extLst>
                <a:ext uri="{FF2B5EF4-FFF2-40B4-BE49-F238E27FC236}">
                  <a16:creationId xmlns:a16="http://schemas.microsoft.com/office/drawing/2014/main" id="{0E1470E5-261F-4BD0-A270-C85C7BEF3CA5}"/>
                </a:ext>
              </a:extLst>
            </p:cNvPr>
            <p:cNvSpPr/>
            <p:nvPr/>
          </p:nvSpPr>
          <p:spPr bwMode="auto">
            <a:xfrm>
              <a:off x="851712" y="1786650"/>
              <a:ext cx="3064711" cy="103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3528388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圆角 34">
            <a:extLst>
              <a:ext uri="{FF2B5EF4-FFF2-40B4-BE49-F238E27FC236}">
                <a16:creationId xmlns:a16="http://schemas.microsoft.com/office/drawing/2014/main" id="{69CAE1BE-1D05-4819-A3ED-2BC1305EAD74}"/>
              </a:ext>
            </a:extLst>
          </p:cNvPr>
          <p:cNvSpPr/>
          <p:nvPr/>
        </p:nvSpPr>
        <p:spPr>
          <a:xfrm>
            <a:off x="1116231" y="1500646"/>
            <a:ext cx="9963540" cy="1480428"/>
          </a:xfrm>
          <a:prstGeom prst="roundRect">
            <a:avLst>
              <a:gd name="adj" fmla="val 6232"/>
            </a:avLst>
          </a:prstGeom>
          <a:solidFill>
            <a:schemeClr val="bg1"/>
          </a:solidFill>
          <a:ln>
            <a:noFill/>
          </a:ln>
          <a:effectLst>
            <a:outerShdw blurRad="127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圆角 5">
            <a:extLst>
              <a:ext uri="{FF2B5EF4-FFF2-40B4-BE49-F238E27FC236}">
                <a16:creationId xmlns:a16="http://schemas.microsoft.com/office/drawing/2014/main" id="{AE7AFFC8-26FD-4B79-AF2A-984A78B4B38C}"/>
              </a:ext>
            </a:extLst>
          </p:cNvPr>
          <p:cNvSpPr/>
          <p:nvPr/>
        </p:nvSpPr>
        <p:spPr>
          <a:xfrm>
            <a:off x="947738" y="1211205"/>
            <a:ext cx="10296525" cy="1580192"/>
          </a:xfrm>
          <a:prstGeom prst="roundRect">
            <a:avLst>
              <a:gd name="adj" fmla="val 623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6762E0ED-7A18-4BC3-A99C-70428BE09589}"/>
              </a:ext>
            </a:extLst>
          </p:cNvPr>
          <p:cNvSpPr>
            <a:spLocks noGrp="1"/>
          </p:cNvSpPr>
          <p:nvPr>
            <p:ph type="title"/>
          </p:nvPr>
        </p:nvSpPr>
        <p:spPr>
          <a:xfrm>
            <a:off x="1091255" y="237834"/>
            <a:ext cx="8168208" cy="790865"/>
          </a:xfrm>
        </p:spPr>
        <p:txBody>
          <a:bodyPr/>
          <a:lstStyle/>
          <a:p>
            <a:r>
              <a:rPr lang="zh-CN" altLang="en-US" dirty="0">
                <a:sym typeface="+mn-lt"/>
              </a:rPr>
              <a:t>这页可以展示</a:t>
            </a:r>
            <a:r>
              <a:rPr lang="en-US" altLang="zh-CN" dirty="0">
                <a:sym typeface="+mn-lt"/>
              </a:rPr>
              <a:t>4</a:t>
            </a:r>
            <a:r>
              <a:rPr lang="zh-CN" altLang="en-US" dirty="0">
                <a:sym typeface="+mn-lt"/>
              </a:rPr>
              <a:t>个并列</a:t>
            </a:r>
            <a:r>
              <a:rPr lang="en-US" altLang="zh-CN" dirty="0">
                <a:sym typeface="+mn-lt"/>
              </a:rPr>
              <a:t>/</a:t>
            </a:r>
            <a:r>
              <a:rPr lang="zh-CN" altLang="en-US" dirty="0">
                <a:sym typeface="+mn-lt"/>
              </a:rPr>
              <a:t>流程项</a:t>
            </a:r>
          </a:p>
        </p:txBody>
      </p:sp>
      <p:sp>
        <p:nvSpPr>
          <p:cNvPr id="5" name="灯片编号占位符 4">
            <a:extLst>
              <a:ext uri="{FF2B5EF4-FFF2-40B4-BE49-F238E27FC236}">
                <a16:creationId xmlns:a16="http://schemas.microsoft.com/office/drawing/2014/main" id="{51EBA2B9-BEDD-46AE-A57A-A7253CB91353}"/>
              </a:ext>
            </a:extLst>
          </p:cNvPr>
          <p:cNvSpPr>
            <a:spLocks noGrp="1"/>
          </p:cNvSpPr>
          <p:nvPr>
            <p:ph type="sldNum" sz="quarter" idx="12"/>
          </p:nvPr>
        </p:nvSpPr>
        <p:spPr/>
        <p:txBody>
          <a:bodyPr/>
          <a:lstStyle/>
          <a:p>
            <a:fld id="{2515AB8F-1C56-49E9-90C8-78D22B0C1B97}" type="slidenum">
              <a:rPr lang="zh-CN" altLang="en-US" smtClean="0">
                <a:sym typeface="+mn-lt"/>
              </a:rPr>
              <a:pPr/>
              <a:t>21</a:t>
            </a:fld>
            <a:endParaRPr lang="zh-CN" altLang="en-US">
              <a:sym typeface="+mn-lt"/>
            </a:endParaRPr>
          </a:p>
        </p:txBody>
      </p:sp>
      <p:grpSp>
        <p:nvGrpSpPr>
          <p:cNvPr id="32" name="组合 31">
            <a:extLst>
              <a:ext uri="{FF2B5EF4-FFF2-40B4-BE49-F238E27FC236}">
                <a16:creationId xmlns:a16="http://schemas.microsoft.com/office/drawing/2014/main" id="{F263F1E5-02E1-4F25-875C-7635C7DCA5BE}"/>
              </a:ext>
            </a:extLst>
          </p:cNvPr>
          <p:cNvGrpSpPr/>
          <p:nvPr/>
        </p:nvGrpSpPr>
        <p:grpSpPr>
          <a:xfrm>
            <a:off x="1007299" y="4093499"/>
            <a:ext cx="2152654" cy="1568588"/>
            <a:chOff x="660400" y="1359811"/>
            <a:chExt cx="3301581" cy="1568588"/>
          </a:xfrm>
        </p:grpSpPr>
        <p:sp>
          <p:nvSpPr>
            <p:cNvPr id="33" name="íś1ïḍé">
              <a:extLst>
                <a:ext uri="{FF2B5EF4-FFF2-40B4-BE49-F238E27FC236}">
                  <a16:creationId xmlns:a16="http://schemas.microsoft.com/office/drawing/2014/main" id="{3CFDCFF2-06AA-4175-A13E-DBC09E4FF1AC}"/>
                </a:ext>
              </a:extLst>
            </p:cNvPr>
            <p:cNvSpPr txBox="1"/>
            <p:nvPr/>
          </p:nvSpPr>
          <p:spPr bwMode="auto">
            <a:xfrm>
              <a:off x="660400" y="1359811"/>
              <a:ext cx="33015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sp>
          <p:nvSpPr>
            <p:cNvPr id="34" name="íŝļiḓè">
              <a:extLst>
                <a:ext uri="{FF2B5EF4-FFF2-40B4-BE49-F238E27FC236}">
                  <a16:creationId xmlns:a16="http://schemas.microsoft.com/office/drawing/2014/main" id="{7DD071D8-28C2-456B-AFEB-1D84400732C1}"/>
                </a:ext>
              </a:extLst>
            </p:cNvPr>
            <p:cNvSpPr/>
            <p:nvPr/>
          </p:nvSpPr>
          <p:spPr bwMode="auto">
            <a:xfrm>
              <a:off x="827470" y="1785794"/>
              <a:ext cx="2968683" cy="114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kumimoji="0" lang="en-US" altLang="zh-CN" b="0" i="0" u="none" strike="noStrike" kern="1200" cap="none" spc="0" normalizeH="0" baseline="0" noProof="0" dirty="0">
                <a:ln>
                  <a:noFill/>
                </a:ln>
                <a:solidFill>
                  <a:srgbClr val="000000"/>
                </a:solidFill>
                <a:effectLst/>
                <a:uLnTx/>
                <a:uFillTx/>
                <a:cs typeface="+mn-ea"/>
                <a:sym typeface="+mn-lt"/>
              </a:endParaRPr>
            </a:p>
          </p:txBody>
        </p:sp>
      </p:grpSp>
      <p:grpSp>
        <p:nvGrpSpPr>
          <p:cNvPr id="3" name="组合 2">
            <a:extLst>
              <a:ext uri="{FF2B5EF4-FFF2-40B4-BE49-F238E27FC236}">
                <a16:creationId xmlns:a16="http://schemas.microsoft.com/office/drawing/2014/main" id="{5412B9D4-F91F-4D53-82B9-C591DB9D096E}"/>
              </a:ext>
            </a:extLst>
          </p:cNvPr>
          <p:cNvGrpSpPr/>
          <p:nvPr/>
        </p:nvGrpSpPr>
        <p:grpSpPr>
          <a:xfrm>
            <a:off x="3666806" y="4800876"/>
            <a:ext cx="2152654" cy="1569444"/>
            <a:chOff x="3506786" y="4666256"/>
            <a:chExt cx="2152654" cy="1569444"/>
          </a:xfrm>
        </p:grpSpPr>
        <p:sp>
          <p:nvSpPr>
            <p:cNvPr id="36" name="íś1ïḍé">
              <a:extLst>
                <a:ext uri="{FF2B5EF4-FFF2-40B4-BE49-F238E27FC236}">
                  <a16:creationId xmlns:a16="http://schemas.microsoft.com/office/drawing/2014/main" id="{02ADA2D6-C421-46AE-8A9E-8F47D12094A8}"/>
                </a:ext>
              </a:extLst>
            </p:cNvPr>
            <p:cNvSpPr txBox="1"/>
            <p:nvPr/>
          </p:nvSpPr>
          <p:spPr bwMode="auto">
            <a:xfrm>
              <a:off x="3506786" y="4666256"/>
              <a:ext cx="215265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sp>
          <p:nvSpPr>
            <p:cNvPr id="37" name="íŝļiḓè">
              <a:extLst>
                <a:ext uri="{FF2B5EF4-FFF2-40B4-BE49-F238E27FC236}">
                  <a16:creationId xmlns:a16="http://schemas.microsoft.com/office/drawing/2014/main" id="{351C1976-723B-4CD9-A5DA-017F3118DE2B}"/>
                </a:ext>
              </a:extLst>
            </p:cNvPr>
            <p:cNvSpPr/>
            <p:nvPr/>
          </p:nvSpPr>
          <p:spPr bwMode="auto">
            <a:xfrm>
              <a:off x="3584602" y="5093095"/>
              <a:ext cx="1935602" cy="114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kumimoji="0" lang="en-US" altLang="zh-CN" b="0" i="0" u="none" strike="noStrike" kern="1200" cap="none" spc="0" normalizeH="0" baseline="0" noProof="0" dirty="0">
                <a:ln>
                  <a:noFill/>
                </a:ln>
                <a:solidFill>
                  <a:srgbClr val="000000"/>
                </a:solidFill>
                <a:effectLst/>
                <a:uLnTx/>
                <a:uFillTx/>
                <a:cs typeface="+mn-ea"/>
                <a:sym typeface="+mn-lt"/>
              </a:endParaRPr>
            </a:p>
          </p:txBody>
        </p:sp>
      </p:grpSp>
      <p:grpSp>
        <p:nvGrpSpPr>
          <p:cNvPr id="38" name="组合 37">
            <a:extLst>
              <a:ext uri="{FF2B5EF4-FFF2-40B4-BE49-F238E27FC236}">
                <a16:creationId xmlns:a16="http://schemas.microsoft.com/office/drawing/2014/main" id="{AD7858AC-8BD3-4B83-95C2-773B3D41AB92}"/>
              </a:ext>
            </a:extLst>
          </p:cNvPr>
          <p:cNvGrpSpPr/>
          <p:nvPr/>
        </p:nvGrpSpPr>
        <p:grpSpPr>
          <a:xfrm>
            <a:off x="6362229" y="4093499"/>
            <a:ext cx="2152654" cy="1569444"/>
            <a:chOff x="660400" y="1359811"/>
            <a:chExt cx="3301581" cy="1569444"/>
          </a:xfrm>
        </p:grpSpPr>
        <p:sp>
          <p:nvSpPr>
            <p:cNvPr id="39" name="íś1ïḍé">
              <a:extLst>
                <a:ext uri="{FF2B5EF4-FFF2-40B4-BE49-F238E27FC236}">
                  <a16:creationId xmlns:a16="http://schemas.microsoft.com/office/drawing/2014/main" id="{DF8FA462-03A4-476A-AB5B-149E834A0799}"/>
                </a:ext>
              </a:extLst>
            </p:cNvPr>
            <p:cNvSpPr txBox="1"/>
            <p:nvPr/>
          </p:nvSpPr>
          <p:spPr bwMode="auto">
            <a:xfrm>
              <a:off x="660400" y="1359811"/>
              <a:ext cx="33015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sp>
          <p:nvSpPr>
            <p:cNvPr id="40" name="íŝļiḓè">
              <a:extLst>
                <a:ext uri="{FF2B5EF4-FFF2-40B4-BE49-F238E27FC236}">
                  <a16:creationId xmlns:a16="http://schemas.microsoft.com/office/drawing/2014/main" id="{68969E6E-2439-4109-8AEC-B9C70C7E7BA6}"/>
                </a:ext>
              </a:extLst>
            </p:cNvPr>
            <p:cNvSpPr/>
            <p:nvPr/>
          </p:nvSpPr>
          <p:spPr bwMode="auto">
            <a:xfrm>
              <a:off x="818694" y="1786650"/>
              <a:ext cx="2968683" cy="114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lang="en-US" altLang="zh-CN" dirty="0">
                <a:solidFill>
                  <a:srgbClr val="000000"/>
                </a:solidFill>
                <a:cs typeface="+mn-ea"/>
                <a:sym typeface="+mn-lt"/>
              </a:endParaRPr>
            </a:p>
          </p:txBody>
        </p:sp>
      </p:grpSp>
      <p:sp>
        <p:nvSpPr>
          <p:cNvPr id="42" name="íś1ïḍé">
            <a:extLst>
              <a:ext uri="{FF2B5EF4-FFF2-40B4-BE49-F238E27FC236}">
                <a16:creationId xmlns:a16="http://schemas.microsoft.com/office/drawing/2014/main" id="{CA22FEBC-9B40-41D8-83B1-9852059CD2CF}"/>
              </a:ext>
            </a:extLst>
          </p:cNvPr>
          <p:cNvSpPr txBox="1"/>
          <p:nvPr/>
        </p:nvSpPr>
        <p:spPr bwMode="auto">
          <a:xfrm>
            <a:off x="9041490" y="4800877"/>
            <a:ext cx="215265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grpSp>
        <p:nvGrpSpPr>
          <p:cNvPr id="16" name="组合 15">
            <a:extLst>
              <a:ext uri="{FF2B5EF4-FFF2-40B4-BE49-F238E27FC236}">
                <a16:creationId xmlns:a16="http://schemas.microsoft.com/office/drawing/2014/main" id="{4FFCA56E-7D34-4085-8F90-F99D40466A41}"/>
              </a:ext>
            </a:extLst>
          </p:cNvPr>
          <p:cNvGrpSpPr/>
          <p:nvPr/>
        </p:nvGrpSpPr>
        <p:grpSpPr>
          <a:xfrm>
            <a:off x="7028455" y="3198115"/>
            <a:ext cx="822599" cy="822598"/>
            <a:chOff x="7202905" y="3063495"/>
            <a:chExt cx="822599" cy="822598"/>
          </a:xfrm>
        </p:grpSpPr>
        <p:sp>
          <p:nvSpPr>
            <p:cNvPr id="17" name="ïṡḻídé">
              <a:extLst>
                <a:ext uri="{FF2B5EF4-FFF2-40B4-BE49-F238E27FC236}">
                  <a16:creationId xmlns:a16="http://schemas.microsoft.com/office/drawing/2014/main" id="{F0AC6C65-28DD-4EA9-974B-4EAFF30DE597}"/>
                </a:ext>
              </a:extLst>
            </p:cNvPr>
            <p:cNvSpPr/>
            <p:nvPr/>
          </p:nvSpPr>
          <p:spPr>
            <a:xfrm>
              <a:off x="7202905" y="3063495"/>
              <a:ext cx="822599" cy="822598"/>
            </a:xfrm>
            <a:prstGeom prst="ellipse">
              <a:avLst/>
            </a:prstGeom>
            <a:solidFill>
              <a:srgbClr val="EAB908"/>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45" name="íṣ1îḋê">
              <a:extLst>
                <a:ext uri="{FF2B5EF4-FFF2-40B4-BE49-F238E27FC236}">
                  <a16:creationId xmlns:a16="http://schemas.microsoft.com/office/drawing/2014/main" id="{53758D6D-9A9C-4ECC-9B26-D138FB3C2891}"/>
                </a:ext>
              </a:extLst>
            </p:cNvPr>
            <p:cNvSpPr/>
            <p:nvPr/>
          </p:nvSpPr>
          <p:spPr>
            <a:xfrm>
              <a:off x="7396502" y="3260587"/>
              <a:ext cx="435404" cy="428414"/>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grpSp>
      <p:grpSp>
        <p:nvGrpSpPr>
          <p:cNvPr id="13" name="组合 12">
            <a:extLst>
              <a:ext uri="{FF2B5EF4-FFF2-40B4-BE49-F238E27FC236}">
                <a16:creationId xmlns:a16="http://schemas.microsoft.com/office/drawing/2014/main" id="{F8F7B5D6-B147-47F7-AD63-BB7F2B429C01}"/>
              </a:ext>
            </a:extLst>
          </p:cNvPr>
          <p:cNvGrpSpPr/>
          <p:nvPr/>
        </p:nvGrpSpPr>
        <p:grpSpPr>
          <a:xfrm>
            <a:off x="4350391" y="3916032"/>
            <a:ext cx="822599" cy="822598"/>
            <a:chOff x="4184116" y="3781412"/>
            <a:chExt cx="822599" cy="822598"/>
          </a:xfrm>
        </p:grpSpPr>
        <p:sp>
          <p:nvSpPr>
            <p:cNvPr id="15" name="i$ḷïḋé">
              <a:extLst>
                <a:ext uri="{FF2B5EF4-FFF2-40B4-BE49-F238E27FC236}">
                  <a16:creationId xmlns:a16="http://schemas.microsoft.com/office/drawing/2014/main" id="{36FBF5F8-455B-4334-83AF-340EEAA6FEC0}"/>
                </a:ext>
              </a:extLst>
            </p:cNvPr>
            <p:cNvSpPr/>
            <p:nvPr/>
          </p:nvSpPr>
          <p:spPr>
            <a:xfrm>
              <a:off x="4184116" y="3781412"/>
              <a:ext cx="822599" cy="822598"/>
            </a:xfrm>
            <a:prstGeom prst="ellipse">
              <a:avLst/>
            </a:prstGeom>
            <a:solidFill>
              <a:schemeClr val="accent3"/>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44" name="i$liďê">
              <a:extLst>
                <a:ext uri="{FF2B5EF4-FFF2-40B4-BE49-F238E27FC236}">
                  <a16:creationId xmlns:a16="http://schemas.microsoft.com/office/drawing/2014/main" id="{EB17FA79-3543-4EE5-BD7E-A1BD0FE399C0}"/>
                </a:ext>
              </a:extLst>
            </p:cNvPr>
            <p:cNvSpPr>
              <a:spLocks noChangeAspect="1"/>
            </p:cNvSpPr>
            <p:nvPr/>
          </p:nvSpPr>
          <p:spPr>
            <a:xfrm>
              <a:off x="4366184" y="3922711"/>
              <a:ext cx="458463" cy="540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30000"/>
                </a:lnSpc>
                <a:spcBef>
                  <a:spcPct val="0"/>
                </a:spcBef>
                <a:spcAft>
                  <a:spcPct val="0"/>
                </a:spcAft>
              </a:pPr>
              <a:endParaRPr lang="en-US" sz="2200" kern="1200">
                <a:cs typeface="+mn-ea"/>
                <a:sym typeface="+mn-lt"/>
              </a:endParaRPr>
            </a:p>
          </p:txBody>
        </p:sp>
      </p:grpSp>
      <p:grpSp>
        <p:nvGrpSpPr>
          <p:cNvPr id="14" name="组合 13">
            <a:extLst>
              <a:ext uri="{FF2B5EF4-FFF2-40B4-BE49-F238E27FC236}">
                <a16:creationId xmlns:a16="http://schemas.microsoft.com/office/drawing/2014/main" id="{A1A7D629-11BE-4657-B678-F1ABB221DD8C}"/>
              </a:ext>
            </a:extLst>
          </p:cNvPr>
          <p:cNvGrpSpPr/>
          <p:nvPr/>
        </p:nvGrpSpPr>
        <p:grpSpPr>
          <a:xfrm>
            <a:off x="1672327" y="3198115"/>
            <a:ext cx="822599" cy="822598"/>
            <a:chOff x="1672327" y="3063495"/>
            <a:chExt cx="822599" cy="822598"/>
          </a:xfrm>
        </p:grpSpPr>
        <p:sp>
          <p:nvSpPr>
            <p:cNvPr id="21" name="ïṧľíḑè">
              <a:extLst>
                <a:ext uri="{FF2B5EF4-FFF2-40B4-BE49-F238E27FC236}">
                  <a16:creationId xmlns:a16="http://schemas.microsoft.com/office/drawing/2014/main" id="{ADDBAFC2-7A5F-421F-B3D4-828B7424B4DC}"/>
                </a:ext>
              </a:extLst>
            </p:cNvPr>
            <p:cNvSpPr/>
            <p:nvPr/>
          </p:nvSpPr>
          <p:spPr>
            <a:xfrm>
              <a:off x="1672327" y="3063495"/>
              <a:ext cx="822599" cy="822598"/>
            </a:xfrm>
            <a:prstGeom prst="ellipse">
              <a:avLst/>
            </a:prstGeom>
            <a:solidFill>
              <a:srgbClr val="EAB908"/>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48" name="íṣ1íḋê">
              <a:extLst>
                <a:ext uri="{FF2B5EF4-FFF2-40B4-BE49-F238E27FC236}">
                  <a16:creationId xmlns:a16="http://schemas.microsoft.com/office/drawing/2014/main" id="{A8FDBA86-DCB8-481A-92CA-FEAA820FD847}"/>
                </a:ext>
              </a:extLst>
            </p:cNvPr>
            <p:cNvSpPr/>
            <p:nvPr/>
          </p:nvSpPr>
          <p:spPr>
            <a:xfrm>
              <a:off x="1860373" y="3272786"/>
              <a:ext cx="446506" cy="404016"/>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grpSp>
      <p:sp>
        <p:nvSpPr>
          <p:cNvPr id="43" name="íŝļiḓè">
            <a:extLst>
              <a:ext uri="{FF2B5EF4-FFF2-40B4-BE49-F238E27FC236}">
                <a16:creationId xmlns:a16="http://schemas.microsoft.com/office/drawing/2014/main" id="{47AD4E8E-17B1-446F-B70A-67EF91DE551B}"/>
              </a:ext>
            </a:extLst>
          </p:cNvPr>
          <p:cNvSpPr/>
          <p:nvPr/>
        </p:nvSpPr>
        <p:spPr bwMode="auto">
          <a:xfrm>
            <a:off x="9144169" y="5227716"/>
            <a:ext cx="1935602" cy="114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kumimoji="0" lang="en-US" altLang="zh-CN" b="0" i="0" u="none" strike="noStrike" kern="1200" cap="none" spc="0" normalizeH="0" baseline="0" noProof="0" dirty="0">
              <a:ln>
                <a:noFill/>
              </a:ln>
              <a:solidFill>
                <a:srgbClr val="000000"/>
              </a:solidFill>
              <a:effectLst/>
              <a:uLnTx/>
              <a:uFillTx/>
              <a:cs typeface="+mn-ea"/>
              <a:sym typeface="+mn-lt"/>
            </a:endParaRPr>
          </a:p>
        </p:txBody>
      </p:sp>
      <p:grpSp>
        <p:nvGrpSpPr>
          <p:cNvPr id="4" name="组合 3">
            <a:extLst>
              <a:ext uri="{FF2B5EF4-FFF2-40B4-BE49-F238E27FC236}">
                <a16:creationId xmlns:a16="http://schemas.microsoft.com/office/drawing/2014/main" id="{B891C958-4F90-4947-8A34-4A5F7CB3248A}"/>
              </a:ext>
            </a:extLst>
          </p:cNvPr>
          <p:cNvGrpSpPr/>
          <p:nvPr/>
        </p:nvGrpSpPr>
        <p:grpSpPr>
          <a:xfrm>
            <a:off x="9706518" y="3916032"/>
            <a:ext cx="822599" cy="822598"/>
            <a:chOff x="9764010" y="3096941"/>
            <a:chExt cx="822599" cy="822598"/>
          </a:xfrm>
        </p:grpSpPr>
        <p:sp>
          <p:nvSpPr>
            <p:cNvPr id="19" name="îṩ1íḓê">
              <a:extLst>
                <a:ext uri="{FF2B5EF4-FFF2-40B4-BE49-F238E27FC236}">
                  <a16:creationId xmlns:a16="http://schemas.microsoft.com/office/drawing/2014/main" id="{C153FF28-E364-43F4-AC6A-B51D764C76A8}"/>
                </a:ext>
              </a:extLst>
            </p:cNvPr>
            <p:cNvSpPr/>
            <p:nvPr/>
          </p:nvSpPr>
          <p:spPr>
            <a:xfrm>
              <a:off x="9764010" y="3096941"/>
              <a:ext cx="822599" cy="822598"/>
            </a:xfrm>
            <a:prstGeom prst="ellipse">
              <a:avLst/>
            </a:prstGeom>
            <a:solidFill>
              <a:schemeClr val="accent3"/>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26" name="investments-files_73192">
              <a:extLst>
                <a:ext uri="{FF2B5EF4-FFF2-40B4-BE49-F238E27FC236}">
                  <a16:creationId xmlns:a16="http://schemas.microsoft.com/office/drawing/2014/main" id="{2A16B376-1F73-4CCD-B50B-8718CC680D1D}"/>
                </a:ext>
              </a:extLst>
            </p:cNvPr>
            <p:cNvSpPr>
              <a:spLocks noChangeAspect="1"/>
            </p:cNvSpPr>
            <p:nvPr/>
          </p:nvSpPr>
          <p:spPr bwMode="auto">
            <a:xfrm>
              <a:off x="9980271" y="3256240"/>
              <a:ext cx="390076" cy="504000"/>
            </a:xfrm>
            <a:custGeom>
              <a:avLst/>
              <a:gdLst>
                <a:gd name="T0" fmla="*/ 1610 w 1986"/>
                <a:gd name="T1" fmla="*/ 2299 h 2570"/>
                <a:gd name="T2" fmla="*/ 1610 w 1986"/>
                <a:gd name="T3" fmla="*/ 2493 h 2570"/>
                <a:gd name="T4" fmla="*/ 1533 w 1986"/>
                <a:gd name="T5" fmla="*/ 2570 h 2570"/>
                <a:gd name="T6" fmla="*/ 77 w 1986"/>
                <a:gd name="T7" fmla="*/ 2570 h 2570"/>
                <a:gd name="T8" fmla="*/ 0 w 1986"/>
                <a:gd name="T9" fmla="*/ 2493 h 2570"/>
                <a:gd name="T10" fmla="*/ 0 w 1986"/>
                <a:gd name="T11" fmla="*/ 482 h 2570"/>
                <a:gd name="T12" fmla="*/ 77 w 1986"/>
                <a:gd name="T13" fmla="*/ 405 h 2570"/>
                <a:gd name="T14" fmla="*/ 243 w 1986"/>
                <a:gd name="T15" fmla="*/ 405 h 2570"/>
                <a:gd name="T16" fmla="*/ 243 w 1986"/>
                <a:gd name="T17" fmla="*/ 2125 h 2570"/>
                <a:gd name="T18" fmla="*/ 417 w 1986"/>
                <a:gd name="T19" fmla="*/ 2299 h 2570"/>
                <a:gd name="T20" fmla="*/ 1610 w 1986"/>
                <a:gd name="T21" fmla="*/ 2299 h 2570"/>
                <a:gd name="T22" fmla="*/ 1986 w 1986"/>
                <a:gd name="T23" fmla="*/ 40 h 2570"/>
                <a:gd name="T24" fmla="*/ 1986 w 1986"/>
                <a:gd name="T25" fmla="*/ 2125 h 2570"/>
                <a:gd name="T26" fmla="*/ 1946 w 1986"/>
                <a:gd name="T27" fmla="*/ 2166 h 2570"/>
                <a:gd name="T28" fmla="*/ 417 w 1986"/>
                <a:gd name="T29" fmla="*/ 2166 h 2570"/>
                <a:gd name="T30" fmla="*/ 376 w 1986"/>
                <a:gd name="T31" fmla="*/ 2125 h 2570"/>
                <a:gd name="T32" fmla="*/ 376 w 1986"/>
                <a:gd name="T33" fmla="*/ 40 h 2570"/>
                <a:gd name="T34" fmla="*/ 417 w 1986"/>
                <a:gd name="T35" fmla="*/ 0 h 2570"/>
                <a:gd name="T36" fmla="*/ 1946 w 1986"/>
                <a:gd name="T37" fmla="*/ 0 h 2570"/>
                <a:gd name="T38" fmla="*/ 1986 w 1986"/>
                <a:gd name="T39" fmla="*/ 40 h 2570"/>
                <a:gd name="T40" fmla="*/ 1777 w 1986"/>
                <a:gd name="T41" fmla="*/ 1517 h 2570"/>
                <a:gd name="T42" fmla="*/ 1711 w 1986"/>
                <a:gd name="T43" fmla="*/ 1450 h 2570"/>
                <a:gd name="T44" fmla="*/ 652 w 1986"/>
                <a:gd name="T45" fmla="*/ 1450 h 2570"/>
                <a:gd name="T46" fmla="*/ 585 w 1986"/>
                <a:gd name="T47" fmla="*/ 1517 h 2570"/>
                <a:gd name="T48" fmla="*/ 652 w 1986"/>
                <a:gd name="T49" fmla="*/ 1583 h 2570"/>
                <a:gd name="T50" fmla="*/ 1711 w 1986"/>
                <a:gd name="T51" fmla="*/ 1583 h 2570"/>
                <a:gd name="T52" fmla="*/ 1777 w 1986"/>
                <a:gd name="T53" fmla="*/ 1517 h 2570"/>
                <a:gd name="T54" fmla="*/ 1777 w 1986"/>
                <a:gd name="T55" fmla="*/ 1114 h 2570"/>
                <a:gd name="T56" fmla="*/ 1711 w 1986"/>
                <a:gd name="T57" fmla="*/ 1048 h 2570"/>
                <a:gd name="T58" fmla="*/ 652 w 1986"/>
                <a:gd name="T59" fmla="*/ 1048 h 2570"/>
                <a:gd name="T60" fmla="*/ 585 w 1986"/>
                <a:gd name="T61" fmla="*/ 1114 h 2570"/>
                <a:gd name="T62" fmla="*/ 652 w 1986"/>
                <a:gd name="T63" fmla="*/ 1181 h 2570"/>
                <a:gd name="T64" fmla="*/ 1711 w 1986"/>
                <a:gd name="T65" fmla="*/ 1181 h 2570"/>
                <a:gd name="T66" fmla="*/ 1777 w 1986"/>
                <a:gd name="T67" fmla="*/ 1114 h 2570"/>
                <a:gd name="T68" fmla="*/ 1777 w 1986"/>
                <a:gd name="T69" fmla="*/ 712 h 2570"/>
                <a:gd name="T70" fmla="*/ 1711 w 1986"/>
                <a:gd name="T71" fmla="*/ 646 h 2570"/>
                <a:gd name="T72" fmla="*/ 652 w 1986"/>
                <a:gd name="T73" fmla="*/ 646 h 2570"/>
                <a:gd name="T74" fmla="*/ 585 w 1986"/>
                <a:gd name="T75" fmla="*/ 712 h 2570"/>
                <a:gd name="T76" fmla="*/ 652 w 1986"/>
                <a:gd name="T77" fmla="*/ 779 h 2570"/>
                <a:gd name="T78" fmla="*/ 1711 w 1986"/>
                <a:gd name="T79" fmla="*/ 779 h 2570"/>
                <a:gd name="T80" fmla="*/ 1777 w 1986"/>
                <a:gd name="T81" fmla="*/ 712 h 2570"/>
                <a:gd name="T82" fmla="*/ 1777 w 1986"/>
                <a:gd name="T83" fmla="*/ 310 h 2570"/>
                <a:gd name="T84" fmla="*/ 1711 w 1986"/>
                <a:gd name="T85" fmla="*/ 243 h 2570"/>
                <a:gd name="T86" fmla="*/ 652 w 1986"/>
                <a:gd name="T87" fmla="*/ 243 h 2570"/>
                <a:gd name="T88" fmla="*/ 585 w 1986"/>
                <a:gd name="T89" fmla="*/ 310 h 2570"/>
                <a:gd name="T90" fmla="*/ 652 w 1986"/>
                <a:gd name="T91" fmla="*/ 377 h 2570"/>
                <a:gd name="T92" fmla="*/ 1711 w 1986"/>
                <a:gd name="T93" fmla="*/ 377 h 2570"/>
                <a:gd name="T94" fmla="*/ 1777 w 1986"/>
                <a:gd name="T95" fmla="*/ 31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6" h="2570">
                  <a:moveTo>
                    <a:pt x="1610" y="2299"/>
                  </a:moveTo>
                  <a:lnTo>
                    <a:pt x="1610" y="2493"/>
                  </a:lnTo>
                  <a:cubicBezTo>
                    <a:pt x="1610" y="2536"/>
                    <a:pt x="1575" y="2570"/>
                    <a:pt x="1533" y="2570"/>
                  </a:cubicBezTo>
                  <a:lnTo>
                    <a:pt x="77" y="2570"/>
                  </a:lnTo>
                  <a:cubicBezTo>
                    <a:pt x="35" y="2570"/>
                    <a:pt x="0" y="2536"/>
                    <a:pt x="0" y="2493"/>
                  </a:cubicBezTo>
                  <a:lnTo>
                    <a:pt x="0" y="482"/>
                  </a:lnTo>
                  <a:cubicBezTo>
                    <a:pt x="0" y="439"/>
                    <a:pt x="35" y="405"/>
                    <a:pt x="77" y="405"/>
                  </a:cubicBezTo>
                  <a:lnTo>
                    <a:pt x="243" y="405"/>
                  </a:lnTo>
                  <a:lnTo>
                    <a:pt x="243" y="2125"/>
                  </a:lnTo>
                  <a:cubicBezTo>
                    <a:pt x="243" y="2221"/>
                    <a:pt x="321" y="2299"/>
                    <a:pt x="417" y="2299"/>
                  </a:cubicBezTo>
                  <a:lnTo>
                    <a:pt x="1610" y="2299"/>
                  </a:lnTo>
                  <a:close/>
                  <a:moveTo>
                    <a:pt x="1986" y="40"/>
                  </a:moveTo>
                  <a:lnTo>
                    <a:pt x="1986" y="2125"/>
                  </a:lnTo>
                  <a:cubicBezTo>
                    <a:pt x="1986" y="2148"/>
                    <a:pt x="1968" y="2166"/>
                    <a:pt x="1946" y="2166"/>
                  </a:cubicBezTo>
                  <a:lnTo>
                    <a:pt x="417" y="2166"/>
                  </a:lnTo>
                  <a:cubicBezTo>
                    <a:pt x="394" y="2166"/>
                    <a:pt x="376" y="2148"/>
                    <a:pt x="376" y="2125"/>
                  </a:cubicBezTo>
                  <a:lnTo>
                    <a:pt x="376" y="40"/>
                  </a:lnTo>
                  <a:cubicBezTo>
                    <a:pt x="376" y="18"/>
                    <a:pt x="394" y="0"/>
                    <a:pt x="417" y="0"/>
                  </a:cubicBezTo>
                  <a:lnTo>
                    <a:pt x="1946" y="0"/>
                  </a:lnTo>
                  <a:cubicBezTo>
                    <a:pt x="1968" y="0"/>
                    <a:pt x="1986" y="18"/>
                    <a:pt x="1986" y="40"/>
                  </a:cubicBezTo>
                  <a:close/>
                  <a:moveTo>
                    <a:pt x="1777" y="1517"/>
                  </a:moveTo>
                  <a:cubicBezTo>
                    <a:pt x="1777" y="1480"/>
                    <a:pt x="1748" y="1450"/>
                    <a:pt x="1711" y="1450"/>
                  </a:cubicBezTo>
                  <a:lnTo>
                    <a:pt x="652" y="1450"/>
                  </a:lnTo>
                  <a:cubicBezTo>
                    <a:pt x="615" y="1450"/>
                    <a:pt x="585" y="1480"/>
                    <a:pt x="585" y="1517"/>
                  </a:cubicBezTo>
                  <a:cubicBezTo>
                    <a:pt x="585" y="1553"/>
                    <a:pt x="615" y="1583"/>
                    <a:pt x="652" y="1583"/>
                  </a:cubicBezTo>
                  <a:lnTo>
                    <a:pt x="1711" y="1583"/>
                  </a:lnTo>
                  <a:cubicBezTo>
                    <a:pt x="1748" y="1583"/>
                    <a:pt x="1777" y="1553"/>
                    <a:pt x="1777" y="1517"/>
                  </a:cubicBezTo>
                  <a:close/>
                  <a:moveTo>
                    <a:pt x="1777" y="1114"/>
                  </a:moveTo>
                  <a:cubicBezTo>
                    <a:pt x="1777" y="1078"/>
                    <a:pt x="1748" y="1048"/>
                    <a:pt x="1711" y="1048"/>
                  </a:cubicBezTo>
                  <a:lnTo>
                    <a:pt x="652" y="1048"/>
                  </a:lnTo>
                  <a:cubicBezTo>
                    <a:pt x="615" y="1048"/>
                    <a:pt x="585" y="1078"/>
                    <a:pt x="585" y="1114"/>
                  </a:cubicBezTo>
                  <a:cubicBezTo>
                    <a:pt x="585" y="1151"/>
                    <a:pt x="615" y="1181"/>
                    <a:pt x="652" y="1181"/>
                  </a:cubicBezTo>
                  <a:lnTo>
                    <a:pt x="1711" y="1181"/>
                  </a:lnTo>
                  <a:cubicBezTo>
                    <a:pt x="1748" y="1181"/>
                    <a:pt x="1777" y="1151"/>
                    <a:pt x="1777" y="1114"/>
                  </a:cubicBezTo>
                  <a:close/>
                  <a:moveTo>
                    <a:pt x="1777" y="712"/>
                  </a:moveTo>
                  <a:cubicBezTo>
                    <a:pt x="1777" y="675"/>
                    <a:pt x="1748" y="646"/>
                    <a:pt x="1711" y="646"/>
                  </a:cubicBezTo>
                  <a:lnTo>
                    <a:pt x="652" y="646"/>
                  </a:lnTo>
                  <a:cubicBezTo>
                    <a:pt x="615" y="646"/>
                    <a:pt x="585" y="675"/>
                    <a:pt x="585" y="712"/>
                  </a:cubicBezTo>
                  <a:cubicBezTo>
                    <a:pt x="585" y="749"/>
                    <a:pt x="615" y="779"/>
                    <a:pt x="652" y="779"/>
                  </a:cubicBezTo>
                  <a:lnTo>
                    <a:pt x="1711" y="779"/>
                  </a:lnTo>
                  <a:cubicBezTo>
                    <a:pt x="1748" y="779"/>
                    <a:pt x="1777" y="749"/>
                    <a:pt x="1777" y="712"/>
                  </a:cubicBezTo>
                  <a:close/>
                  <a:moveTo>
                    <a:pt x="1777" y="310"/>
                  </a:moveTo>
                  <a:cubicBezTo>
                    <a:pt x="1777" y="273"/>
                    <a:pt x="1748" y="243"/>
                    <a:pt x="1711" y="243"/>
                  </a:cubicBezTo>
                  <a:lnTo>
                    <a:pt x="652" y="243"/>
                  </a:lnTo>
                  <a:cubicBezTo>
                    <a:pt x="615" y="243"/>
                    <a:pt x="585" y="273"/>
                    <a:pt x="585" y="310"/>
                  </a:cubicBezTo>
                  <a:cubicBezTo>
                    <a:pt x="585" y="347"/>
                    <a:pt x="615" y="377"/>
                    <a:pt x="652" y="377"/>
                  </a:cubicBezTo>
                  <a:lnTo>
                    <a:pt x="1711" y="377"/>
                  </a:lnTo>
                  <a:cubicBezTo>
                    <a:pt x="1748" y="377"/>
                    <a:pt x="1777" y="347"/>
                    <a:pt x="1777" y="310"/>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cxnSp>
        <p:nvCxnSpPr>
          <p:cNvPr id="11" name="直接连接符 10">
            <a:extLst>
              <a:ext uri="{FF2B5EF4-FFF2-40B4-BE49-F238E27FC236}">
                <a16:creationId xmlns:a16="http://schemas.microsoft.com/office/drawing/2014/main" id="{98A847D9-C088-41D7-93F8-BE9B1D6A67AD}"/>
              </a:ext>
            </a:extLst>
          </p:cNvPr>
          <p:cNvCxnSpPr/>
          <p:nvPr/>
        </p:nvCxnSpPr>
        <p:spPr>
          <a:xfrm>
            <a:off x="2837374" y="3766820"/>
            <a:ext cx="1161976" cy="41513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F9A2266-6EC3-44AA-9E6A-DD39AFF556C8}"/>
              </a:ext>
            </a:extLst>
          </p:cNvPr>
          <p:cNvCxnSpPr/>
          <p:nvPr/>
        </p:nvCxnSpPr>
        <p:spPr>
          <a:xfrm>
            <a:off x="8198074" y="3777539"/>
            <a:ext cx="1161976" cy="41513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D14455C-AE14-4F30-AA43-E81CBCA30D81}"/>
              </a:ext>
            </a:extLst>
          </p:cNvPr>
          <p:cNvCxnSpPr>
            <a:cxnSpLocks/>
          </p:cNvCxnSpPr>
          <p:nvPr/>
        </p:nvCxnSpPr>
        <p:spPr>
          <a:xfrm flipV="1">
            <a:off x="5515012" y="3787918"/>
            <a:ext cx="1161976" cy="41513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6813BCE-414E-47F8-B96A-C399093AC7FE}"/>
              </a:ext>
            </a:extLst>
          </p:cNvPr>
          <p:cNvSpPr txBox="1"/>
          <p:nvPr/>
        </p:nvSpPr>
        <p:spPr>
          <a:xfrm>
            <a:off x="1265482" y="1224970"/>
            <a:ext cx="9661036" cy="1552662"/>
          </a:xfrm>
          <a:prstGeom prst="rect">
            <a:avLst/>
          </a:prstGeom>
          <a:noFill/>
        </p:spPr>
        <p:txBody>
          <a:bodyPr wrap="square" lIns="0" tIns="0" rIns="0" bIns="0" rtlCol="0" anchor="ctr" anchorCtr="0">
            <a:normAutofit/>
          </a:bodyPr>
          <a:lstStyle/>
          <a:p>
            <a:pPr algn="just">
              <a:lnSpc>
                <a:spcPct val="130000"/>
              </a:lnSpc>
            </a:pPr>
            <a:r>
              <a:rPr lang="zh-CN" altLang="en-US" sz="2000" dirty="0">
                <a:cs typeface="+mn-ea"/>
                <a:sym typeface="+mn-lt"/>
              </a:rPr>
              <a:t>该页为纯文本描述，可以是</a:t>
            </a:r>
            <a:r>
              <a:rPr lang="en-US" altLang="zh-CN" sz="2000" dirty="0">
                <a:cs typeface="+mn-ea"/>
                <a:sym typeface="+mn-lt"/>
              </a:rPr>
              <a:t>4</a:t>
            </a:r>
            <a:r>
              <a:rPr lang="zh-CN" altLang="en-US" sz="2000" dirty="0">
                <a:cs typeface="+mn-ea"/>
                <a:sym typeface="+mn-lt"/>
              </a:rPr>
              <a:t>个并列的观点，可以是</a:t>
            </a:r>
            <a:r>
              <a:rPr lang="en-US" altLang="zh-CN" sz="2000" dirty="0">
                <a:cs typeface="+mn-ea"/>
                <a:sym typeface="+mn-lt"/>
              </a:rPr>
              <a:t>4</a:t>
            </a:r>
            <a:r>
              <a:rPr lang="zh-CN" altLang="en-US" sz="2000" dirty="0">
                <a:cs typeface="+mn-ea"/>
                <a:sym typeface="+mn-lt"/>
              </a:rPr>
              <a:t>个依次进行的步骤，也可以用作时间轴。该页为纯文本描述，可以是</a:t>
            </a:r>
            <a:r>
              <a:rPr lang="en-US" altLang="zh-CN" sz="2000" dirty="0">
                <a:cs typeface="+mn-ea"/>
                <a:sym typeface="+mn-lt"/>
              </a:rPr>
              <a:t>4</a:t>
            </a:r>
            <a:r>
              <a:rPr lang="zh-CN" altLang="en-US" sz="2000" dirty="0">
                <a:cs typeface="+mn-ea"/>
                <a:sym typeface="+mn-lt"/>
              </a:rPr>
              <a:t>个并列的观点，可以是</a:t>
            </a:r>
            <a:r>
              <a:rPr lang="en-US" altLang="zh-CN" sz="2000" dirty="0">
                <a:cs typeface="+mn-ea"/>
                <a:sym typeface="+mn-lt"/>
              </a:rPr>
              <a:t>4</a:t>
            </a:r>
            <a:r>
              <a:rPr lang="zh-CN" altLang="en-US" sz="2000" dirty="0">
                <a:cs typeface="+mn-ea"/>
                <a:sym typeface="+mn-lt"/>
              </a:rPr>
              <a:t>个依次进行的步骤，也可以用作时间轴</a:t>
            </a:r>
            <a:endParaRPr lang="en-US" altLang="zh-CN" sz="2000" dirty="0">
              <a:cs typeface="+mn-ea"/>
              <a:sym typeface="+mn-lt"/>
            </a:endParaRPr>
          </a:p>
        </p:txBody>
      </p:sp>
    </p:spTree>
    <p:extLst>
      <p:ext uri="{BB962C8B-B14F-4D97-AF65-F5344CB8AC3E}">
        <p14:creationId xmlns:p14="http://schemas.microsoft.com/office/powerpoint/2010/main" val="229372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A2D0A-B049-4C60-88D7-776B4D901E55}"/>
              </a:ext>
            </a:extLst>
          </p:cNvPr>
          <p:cNvSpPr>
            <a:spLocks noGrp="1"/>
          </p:cNvSpPr>
          <p:nvPr>
            <p:ph type="title"/>
          </p:nvPr>
        </p:nvSpPr>
        <p:spPr>
          <a:xfrm>
            <a:off x="1091255" y="237834"/>
            <a:ext cx="8168208" cy="790865"/>
          </a:xfrm>
        </p:spPr>
        <p:txBody>
          <a:bodyPr/>
          <a:lstStyle/>
          <a:p>
            <a:r>
              <a:rPr lang="zh-CN" altLang="en-US" dirty="0">
                <a:sym typeface="+mn-lt"/>
              </a:rPr>
              <a:t>这页可以展示</a:t>
            </a:r>
            <a:r>
              <a:rPr lang="en-US" altLang="zh-CN" dirty="0">
                <a:sym typeface="+mn-lt"/>
              </a:rPr>
              <a:t>5</a:t>
            </a:r>
            <a:r>
              <a:rPr lang="zh-CN" altLang="en-US" dirty="0">
                <a:sym typeface="+mn-lt"/>
              </a:rPr>
              <a:t>个并列项</a:t>
            </a:r>
          </a:p>
        </p:txBody>
      </p:sp>
      <p:sp>
        <p:nvSpPr>
          <p:cNvPr id="3" name="灯片编号占位符 2">
            <a:extLst>
              <a:ext uri="{FF2B5EF4-FFF2-40B4-BE49-F238E27FC236}">
                <a16:creationId xmlns:a16="http://schemas.microsoft.com/office/drawing/2014/main" id="{744C3764-FEEC-416F-BE57-2190F6BF79F7}"/>
              </a:ext>
            </a:extLst>
          </p:cNvPr>
          <p:cNvSpPr>
            <a:spLocks noGrp="1"/>
          </p:cNvSpPr>
          <p:nvPr>
            <p:ph type="sldNum" sz="quarter" idx="12"/>
          </p:nvPr>
        </p:nvSpPr>
        <p:spPr/>
        <p:txBody>
          <a:bodyPr/>
          <a:lstStyle/>
          <a:p>
            <a:fld id="{2515AB8F-1C56-49E9-90C8-78D22B0C1B97}" type="slidenum">
              <a:rPr lang="zh-CN" altLang="en-US" smtClean="0">
                <a:sym typeface="+mn-lt"/>
              </a:rPr>
              <a:pPr/>
              <a:t>22</a:t>
            </a:fld>
            <a:endParaRPr lang="zh-CN" altLang="en-US" dirty="0">
              <a:sym typeface="+mn-lt"/>
            </a:endParaRPr>
          </a:p>
        </p:txBody>
      </p:sp>
      <p:sp>
        <p:nvSpPr>
          <p:cNvPr id="4" name="梯形 3">
            <a:extLst>
              <a:ext uri="{FF2B5EF4-FFF2-40B4-BE49-F238E27FC236}">
                <a16:creationId xmlns:a16="http://schemas.microsoft.com/office/drawing/2014/main" id="{0B407CA2-FB91-4A6D-83EB-5DD44A3022ED}"/>
              </a:ext>
            </a:extLst>
          </p:cNvPr>
          <p:cNvSpPr/>
          <p:nvPr/>
        </p:nvSpPr>
        <p:spPr>
          <a:xfrm rot="5400000">
            <a:off x="60362" y="1243954"/>
            <a:ext cx="4730674" cy="4851401"/>
          </a:xfrm>
          <a:prstGeom prst="trapezoid">
            <a:avLst>
              <a:gd name="adj" fmla="val 138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iš1ídé">
            <a:extLst>
              <a:ext uri="{FF2B5EF4-FFF2-40B4-BE49-F238E27FC236}">
                <a16:creationId xmlns:a16="http://schemas.microsoft.com/office/drawing/2014/main" id="{522434EA-4BB7-4BED-869B-634834FAF04A}"/>
              </a:ext>
            </a:extLst>
          </p:cNvPr>
          <p:cNvSpPr/>
          <p:nvPr/>
        </p:nvSpPr>
        <p:spPr bwMode="auto">
          <a:xfrm>
            <a:off x="5884524" y="1883644"/>
            <a:ext cx="5334339" cy="69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9" name="矩形 28">
            <a:extLst>
              <a:ext uri="{FF2B5EF4-FFF2-40B4-BE49-F238E27FC236}">
                <a16:creationId xmlns:a16="http://schemas.microsoft.com/office/drawing/2014/main" id="{88653407-C78A-42A0-8EA9-3911F244EDE2}"/>
              </a:ext>
            </a:extLst>
          </p:cNvPr>
          <p:cNvSpPr>
            <a:spLocks noChangeAspect="1"/>
          </p:cNvSpPr>
          <p:nvPr/>
        </p:nvSpPr>
        <p:spPr>
          <a:xfrm>
            <a:off x="5155925" y="4834015"/>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íṣ1íḋê">
            <a:extLst>
              <a:ext uri="{FF2B5EF4-FFF2-40B4-BE49-F238E27FC236}">
                <a16:creationId xmlns:a16="http://schemas.microsoft.com/office/drawing/2014/main" id="{18A71F47-93BA-47C7-B631-47E1BEE26657}"/>
              </a:ext>
            </a:extLst>
          </p:cNvPr>
          <p:cNvSpPr>
            <a:spLocks noChangeAspect="1"/>
          </p:cNvSpPr>
          <p:nvPr/>
        </p:nvSpPr>
        <p:spPr>
          <a:xfrm>
            <a:off x="5246888" y="4942015"/>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7" name="矩形 26">
            <a:extLst>
              <a:ext uri="{FF2B5EF4-FFF2-40B4-BE49-F238E27FC236}">
                <a16:creationId xmlns:a16="http://schemas.microsoft.com/office/drawing/2014/main" id="{9DBB34FA-F5E2-4FC7-BBAB-A41D5CF616A8}"/>
              </a:ext>
            </a:extLst>
          </p:cNvPr>
          <p:cNvSpPr>
            <a:spLocks noChangeAspect="1"/>
          </p:cNvSpPr>
          <p:nvPr/>
        </p:nvSpPr>
        <p:spPr>
          <a:xfrm>
            <a:off x="5155925" y="3409696"/>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íṣ1îḋê">
            <a:extLst>
              <a:ext uri="{FF2B5EF4-FFF2-40B4-BE49-F238E27FC236}">
                <a16:creationId xmlns:a16="http://schemas.microsoft.com/office/drawing/2014/main" id="{62806763-5FDF-46B3-96C9-60EF0C71F531}"/>
              </a:ext>
            </a:extLst>
          </p:cNvPr>
          <p:cNvSpPr>
            <a:spLocks noChangeAspect="1"/>
          </p:cNvSpPr>
          <p:nvPr/>
        </p:nvSpPr>
        <p:spPr>
          <a:xfrm>
            <a:off x="5261282" y="3517696"/>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6" name="矩形 25">
            <a:extLst>
              <a:ext uri="{FF2B5EF4-FFF2-40B4-BE49-F238E27FC236}">
                <a16:creationId xmlns:a16="http://schemas.microsoft.com/office/drawing/2014/main" id="{860E6EB2-7630-41A4-A3AF-C008EFAFED92}"/>
              </a:ext>
            </a:extLst>
          </p:cNvPr>
          <p:cNvSpPr>
            <a:spLocks noChangeAspect="1"/>
          </p:cNvSpPr>
          <p:nvPr/>
        </p:nvSpPr>
        <p:spPr>
          <a:xfrm>
            <a:off x="5155925" y="2699130"/>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i$liďê">
            <a:extLst>
              <a:ext uri="{FF2B5EF4-FFF2-40B4-BE49-F238E27FC236}">
                <a16:creationId xmlns:a16="http://schemas.microsoft.com/office/drawing/2014/main" id="{ED737EE2-D8FE-4C5A-B67F-9D399D5A531F}"/>
              </a:ext>
            </a:extLst>
          </p:cNvPr>
          <p:cNvSpPr>
            <a:spLocks noChangeAspect="1"/>
          </p:cNvSpPr>
          <p:nvPr/>
        </p:nvSpPr>
        <p:spPr>
          <a:xfrm>
            <a:off x="5288386" y="2807130"/>
            <a:ext cx="275078" cy="324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19" name="iš1ídé">
            <a:extLst>
              <a:ext uri="{FF2B5EF4-FFF2-40B4-BE49-F238E27FC236}">
                <a16:creationId xmlns:a16="http://schemas.microsoft.com/office/drawing/2014/main" id="{E5C539CE-CC23-46BE-8434-8406939989A4}"/>
              </a:ext>
            </a:extLst>
          </p:cNvPr>
          <p:cNvSpPr/>
          <p:nvPr/>
        </p:nvSpPr>
        <p:spPr bwMode="auto">
          <a:xfrm>
            <a:off x="5884523" y="2581027"/>
            <a:ext cx="5334340" cy="69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0" name="iš1ídé">
            <a:extLst>
              <a:ext uri="{FF2B5EF4-FFF2-40B4-BE49-F238E27FC236}">
                <a16:creationId xmlns:a16="http://schemas.microsoft.com/office/drawing/2014/main" id="{92C59087-BAD2-4E29-892B-0C03F0F1681C}"/>
              </a:ext>
            </a:extLst>
          </p:cNvPr>
          <p:cNvSpPr/>
          <p:nvPr/>
        </p:nvSpPr>
        <p:spPr bwMode="auto">
          <a:xfrm>
            <a:off x="5884523" y="3278410"/>
            <a:ext cx="5334340" cy="72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1" name="iš1ídé">
            <a:extLst>
              <a:ext uri="{FF2B5EF4-FFF2-40B4-BE49-F238E27FC236}">
                <a16:creationId xmlns:a16="http://schemas.microsoft.com/office/drawing/2014/main" id="{1A499374-3B98-42C6-973A-278ED3D2290B}"/>
              </a:ext>
            </a:extLst>
          </p:cNvPr>
          <p:cNvSpPr/>
          <p:nvPr/>
        </p:nvSpPr>
        <p:spPr bwMode="auto">
          <a:xfrm>
            <a:off x="5884523" y="4011037"/>
            <a:ext cx="5334340" cy="69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2" name="iš1ídé">
            <a:extLst>
              <a:ext uri="{FF2B5EF4-FFF2-40B4-BE49-F238E27FC236}">
                <a16:creationId xmlns:a16="http://schemas.microsoft.com/office/drawing/2014/main" id="{5156B3E2-EB72-41F7-9AE0-786E8E8D5FC7}"/>
              </a:ext>
            </a:extLst>
          </p:cNvPr>
          <p:cNvSpPr/>
          <p:nvPr/>
        </p:nvSpPr>
        <p:spPr bwMode="auto">
          <a:xfrm>
            <a:off x="5884524" y="4709642"/>
            <a:ext cx="5334340" cy="78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5" name="矩形 24">
            <a:extLst>
              <a:ext uri="{FF2B5EF4-FFF2-40B4-BE49-F238E27FC236}">
                <a16:creationId xmlns:a16="http://schemas.microsoft.com/office/drawing/2014/main" id="{2462EB8C-8A52-42D1-8404-A20479DA1E9D}"/>
              </a:ext>
            </a:extLst>
          </p:cNvPr>
          <p:cNvSpPr>
            <a:spLocks noChangeAspect="1"/>
          </p:cNvSpPr>
          <p:nvPr/>
        </p:nvSpPr>
        <p:spPr>
          <a:xfrm>
            <a:off x="5155925" y="1959890"/>
            <a:ext cx="540000" cy="540000"/>
          </a:xfrm>
          <a:prstGeom prst="rect">
            <a:avLst/>
          </a:prstGeom>
          <a:solidFill>
            <a:srgbClr val="EAB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have-an-idea_65779">
            <a:extLst>
              <a:ext uri="{FF2B5EF4-FFF2-40B4-BE49-F238E27FC236}">
                <a16:creationId xmlns:a16="http://schemas.microsoft.com/office/drawing/2014/main" id="{9481A034-5A7E-43BD-B741-3D285E7ED870}"/>
              </a:ext>
            </a:extLst>
          </p:cNvPr>
          <p:cNvSpPr>
            <a:spLocks noChangeAspect="1"/>
          </p:cNvSpPr>
          <p:nvPr/>
        </p:nvSpPr>
        <p:spPr bwMode="auto">
          <a:xfrm>
            <a:off x="5270035" y="2067890"/>
            <a:ext cx="311781" cy="32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28" name="矩形 27">
            <a:extLst>
              <a:ext uri="{FF2B5EF4-FFF2-40B4-BE49-F238E27FC236}">
                <a16:creationId xmlns:a16="http://schemas.microsoft.com/office/drawing/2014/main" id="{157F0804-3F36-423A-9746-CAADC5EC2FDE}"/>
              </a:ext>
            </a:extLst>
          </p:cNvPr>
          <p:cNvSpPr>
            <a:spLocks noChangeAspect="1"/>
          </p:cNvSpPr>
          <p:nvPr/>
        </p:nvSpPr>
        <p:spPr>
          <a:xfrm>
            <a:off x="5155925" y="4120262"/>
            <a:ext cx="540000" cy="540000"/>
          </a:xfrm>
          <a:prstGeom prst="rect">
            <a:avLst/>
          </a:prstGeom>
          <a:solidFill>
            <a:srgbClr val="EAB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light-bulb_62830">
            <a:extLst>
              <a:ext uri="{FF2B5EF4-FFF2-40B4-BE49-F238E27FC236}">
                <a16:creationId xmlns:a16="http://schemas.microsoft.com/office/drawing/2014/main" id="{B2D168CA-90F3-4858-AFEE-6F2556E8C257}"/>
              </a:ext>
            </a:extLst>
          </p:cNvPr>
          <p:cNvSpPr>
            <a:spLocks noChangeAspect="1"/>
          </p:cNvSpPr>
          <p:nvPr/>
        </p:nvSpPr>
        <p:spPr bwMode="auto">
          <a:xfrm>
            <a:off x="5263873" y="4228262"/>
            <a:ext cx="324104" cy="324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30" name="文本框 29">
            <a:extLst>
              <a:ext uri="{FF2B5EF4-FFF2-40B4-BE49-F238E27FC236}">
                <a16:creationId xmlns:a16="http://schemas.microsoft.com/office/drawing/2014/main" id="{7E986A80-663E-46DD-9271-0B04D3CD7C88}"/>
              </a:ext>
            </a:extLst>
          </p:cNvPr>
          <p:cNvSpPr txBox="1"/>
          <p:nvPr/>
        </p:nvSpPr>
        <p:spPr>
          <a:xfrm>
            <a:off x="1175434" y="1870943"/>
            <a:ext cx="2719730" cy="3606539"/>
          </a:xfrm>
          <a:prstGeom prst="rect">
            <a:avLst/>
          </a:prstGeom>
          <a:noFill/>
          <a:scene3d>
            <a:camera prst="perspectiveRight">
              <a:rot lat="0" lon="19499996" rev="0"/>
            </a:camera>
            <a:lightRig rig="threePt" dir="t"/>
          </a:scene3d>
        </p:spPr>
        <p:txBody>
          <a:bodyPr wrap="square" lIns="0" tIns="0" rIns="0" bIns="0" rtlCol="0" anchor="ctr" anchorCtr="0">
            <a:normAutofit/>
          </a:bodyPr>
          <a:lstStyle/>
          <a:p>
            <a:pPr algn="ctr">
              <a:lnSpc>
                <a:spcPct val="130000"/>
              </a:lnSpc>
            </a:pPr>
            <a:r>
              <a:rPr lang="zh-CN" altLang="en-US" sz="2000" b="1" dirty="0">
                <a:solidFill>
                  <a:schemeClr val="bg1"/>
                </a:solidFill>
                <a:cs typeface="+mn-ea"/>
                <a:sym typeface="+mn-lt"/>
              </a:rPr>
              <a:t>请输入提炼观点标题</a:t>
            </a:r>
          </a:p>
          <a:p>
            <a:pPr algn="just">
              <a:lnSpc>
                <a:spcPct val="130000"/>
              </a:lnSpc>
            </a:pPr>
            <a:r>
              <a:rPr lang="zh-CN" altLang="en-US" sz="2000" dirty="0">
                <a:solidFill>
                  <a:schemeClr val="bg1"/>
                </a:solidFill>
                <a:cs typeface="+mn-ea"/>
                <a:sym typeface="+mn-lt"/>
              </a:rPr>
              <a:t>请在此处输入你的观点正文。右侧</a:t>
            </a:r>
            <a:r>
              <a:rPr lang="en-US" altLang="zh-CN" sz="2000" dirty="0">
                <a:solidFill>
                  <a:schemeClr val="bg1"/>
                </a:solidFill>
                <a:cs typeface="+mn-ea"/>
                <a:sym typeface="+mn-lt"/>
              </a:rPr>
              <a:t>5</a:t>
            </a:r>
            <a:r>
              <a:rPr lang="zh-CN" altLang="en-US" sz="2000" dirty="0">
                <a:solidFill>
                  <a:schemeClr val="bg1"/>
                </a:solidFill>
                <a:cs typeface="+mn-ea"/>
                <a:sym typeface="+mn-lt"/>
              </a:rPr>
              <a:t>个子标题观点为支撑论据，默认</a:t>
            </a:r>
            <a:r>
              <a:rPr lang="en-US" altLang="zh-CN" sz="2000" dirty="0">
                <a:solidFill>
                  <a:schemeClr val="bg1"/>
                </a:solidFill>
                <a:cs typeface="+mn-ea"/>
                <a:sym typeface="+mn-lt"/>
              </a:rPr>
              <a:t>20</a:t>
            </a:r>
            <a:r>
              <a:rPr lang="zh-CN" altLang="en-US" sz="2000" dirty="0">
                <a:solidFill>
                  <a:schemeClr val="bg1"/>
                </a:solidFill>
                <a:cs typeface="+mn-ea"/>
                <a:sym typeface="+mn-lt"/>
              </a:rPr>
              <a:t>号字，文字较多时文本框会自动缩排，但字体较小不适宜大屏幕展示</a:t>
            </a:r>
            <a:endParaRPr lang="en-US" altLang="zh-CN" sz="2000" dirty="0">
              <a:solidFill>
                <a:schemeClr val="bg1"/>
              </a:solidFill>
              <a:cs typeface="+mn-ea"/>
              <a:sym typeface="+mn-lt"/>
            </a:endParaRPr>
          </a:p>
        </p:txBody>
      </p:sp>
    </p:spTree>
    <p:extLst>
      <p:ext uri="{BB962C8B-B14F-4D97-AF65-F5344CB8AC3E}">
        <p14:creationId xmlns:p14="http://schemas.microsoft.com/office/powerpoint/2010/main" val="676669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圆角 41">
            <a:extLst>
              <a:ext uri="{FF2B5EF4-FFF2-40B4-BE49-F238E27FC236}">
                <a16:creationId xmlns:a16="http://schemas.microsoft.com/office/drawing/2014/main" id="{FBB5A715-DDD4-47FF-A04F-14EF65F85ED5}"/>
              </a:ext>
            </a:extLst>
          </p:cNvPr>
          <p:cNvSpPr/>
          <p:nvPr/>
        </p:nvSpPr>
        <p:spPr>
          <a:xfrm>
            <a:off x="1109629" y="1551409"/>
            <a:ext cx="3621066" cy="4032708"/>
          </a:xfrm>
          <a:prstGeom prst="roundRect">
            <a:avLst>
              <a:gd name="adj" fmla="val 3285"/>
            </a:avLst>
          </a:prstGeom>
          <a:solidFill>
            <a:schemeClr val="bg1"/>
          </a:solidFill>
          <a:ln>
            <a:noFill/>
          </a:ln>
          <a:effectLst>
            <a:outerShdw blurRad="190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FA25D6D4-9403-432B-A357-0E45AC4CB491}"/>
              </a:ext>
            </a:extLst>
          </p:cNvPr>
          <p:cNvSpPr>
            <a:spLocks noGrp="1"/>
          </p:cNvSpPr>
          <p:nvPr>
            <p:ph type="title"/>
          </p:nvPr>
        </p:nvSpPr>
        <p:spPr>
          <a:xfrm>
            <a:off x="1091255" y="237834"/>
            <a:ext cx="8168208" cy="790865"/>
          </a:xfrm>
        </p:spPr>
        <p:txBody>
          <a:bodyPr/>
          <a:lstStyle/>
          <a:p>
            <a:r>
              <a:rPr lang="zh-CN" altLang="en-US" dirty="0">
                <a:sym typeface="+mn-lt"/>
              </a:rPr>
              <a:t>这页可以展示</a:t>
            </a:r>
            <a:r>
              <a:rPr lang="en-US" altLang="zh-CN" dirty="0">
                <a:sym typeface="+mn-lt"/>
              </a:rPr>
              <a:t>5</a:t>
            </a:r>
            <a:r>
              <a:rPr lang="zh-CN" altLang="en-US" dirty="0">
                <a:sym typeface="+mn-lt"/>
              </a:rPr>
              <a:t>个并列</a:t>
            </a:r>
            <a:r>
              <a:rPr lang="en-US" altLang="zh-CN" dirty="0">
                <a:sym typeface="+mn-lt"/>
              </a:rPr>
              <a:t>/</a:t>
            </a:r>
            <a:r>
              <a:rPr lang="zh-CN" altLang="en-US" dirty="0">
                <a:sym typeface="+mn-lt"/>
              </a:rPr>
              <a:t>流程项</a:t>
            </a:r>
          </a:p>
        </p:txBody>
      </p:sp>
      <p:sp>
        <p:nvSpPr>
          <p:cNvPr id="5" name="灯片编号占位符 4">
            <a:extLst>
              <a:ext uri="{FF2B5EF4-FFF2-40B4-BE49-F238E27FC236}">
                <a16:creationId xmlns:a16="http://schemas.microsoft.com/office/drawing/2014/main" id="{7DDCF5C1-8F28-4195-A4CE-BF4253E7C73E}"/>
              </a:ext>
            </a:extLst>
          </p:cNvPr>
          <p:cNvSpPr>
            <a:spLocks noGrp="1"/>
          </p:cNvSpPr>
          <p:nvPr>
            <p:ph type="sldNum" sz="quarter" idx="12"/>
          </p:nvPr>
        </p:nvSpPr>
        <p:spPr/>
        <p:txBody>
          <a:bodyPr/>
          <a:lstStyle/>
          <a:p>
            <a:fld id="{2515AB8F-1C56-49E9-90C8-78D22B0C1B97}" type="slidenum">
              <a:rPr lang="zh-CN" altLang="en-US" smtClean="0">
                <a:sym typeface="+mn-lt"/>
              </a:rPr>
              <a:pPr/>
              <a:t>23</a:t>
            </a:fld>
            <a:endParaRPr lang="zh-CN" altLang="en-US">
              <a:sym typeface="+mn-lt"/>
            </a:endParaRPr>
          </a:p>
        </p:txBody>
      </p:sp>
      <p:sp>
        <p:nvSpPr>
          <p:cNvPr id="35" name="矩形: 圆角 34">
            <a:extLst>
              <a:ext uri="{FF2B5EF4-FFF2-40B4-BE49-F238E27FC236}">
                <a16:creationId xmlns:a16="http://schemas.microsoft.com/office/drawing/2014/main" id="{8596FED7-50BD-4269-BA84-C91E08A3F438}"/>
              </a:ext>
            </a:extLst>
          </p:cNvPr>
          <p:cNvSpPr/>
          <p:nvPr/>
        </p:nvSpPr>
        <p:spPr>
          <a:xfrm>
            <a:off x="974725" y="1770908"/>
            <a:ext cx="3890874" cy="4032708"/>
          </a:xfrm>
          <a:prstGeom prst="roundRect">
            <a:avLst>
              <a:gd name="adj" fmla="val 3285"/>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8B681BA6-BEA6-4E1F-BF8B-B1AD306B3C49}"/>
              </a:ext>
            </a:extLst>
          </p:cNvPr>
          <p:cNvSpPr txBox="1"/>
          <p:nvPr/>
        </p:nvSpPr>
        <p:spPr>
          <a:xfrm>
            <a:off x="1295430" y="1977892"/>
            <a:ext cx="3249464" cy="3618741"/>
          </a:xfrm>
          <a:prstGeom prst="rect">
            <a:avLst/>
          </a:prstGeom>
          <a:noFill/>
          <a:ln>
            <a:noFill/>
            <a:prstDash val="lgDash"/>
          </a:ln>
        </p:spPr>
        <p:txBody>
          <a:bodyPr wrap="square" lIns="0" tIns="0" rIns="0" bIns="0" rtlCol="0" anchor="ctr" anchorCtr="0">
            <a:normAutofit/>
          </a:bodyPr>
          <a:lstStyle/>
          <a:p>
            <a:pPr algn="ctr">
              <a:lnSpc>
                <a:spcPct val="130000"/>
              </a:lnSpc>
              <a:spcAft>
                <a:spcPts val="600"/>
              </a:spcAft>
            </a:pPr>
            <a:r>
              <a:rPr lang="zh-CN" altLang="en-US" sz="2000" b="1" dirty="0">
                <a:cs typeface="+mn-ea"/>
                <a:sym typeface="+mn-lt"/>
              </a:rPr>
              <a:t>请输入提炼观点标题</a:t>
            </a:r>
          </a:p>
          <a:p>
            <a:pPr algn="just">
              <a:lnSpc>
                <a:spcPct val="130000"/>
              </a:lnSpc>
            </a:pPr>
            <a:r>
              <a:rPr lang="zh-CN" altLang="en-US" sz="2000" dirty="0">
                <a:cs typeface="+mn-ea"/>
                <a:sym typeface="+mn-lt"/>
              </a:rPr>
              <a:t>请在此处输入你的内容（右侧</a:t>
            </a:r>
            <a:r>
              <a:rPr lang="en-US" altLang="zh-CN" sz="2000" dirty="0">
                <a:cs typeface="+mn-ea"/>
                <a:sym typeface="+mn-lt"/>
              </a:rPr>
              <a:t>5</a:t>
            </a:r>
            <a:r>
              <a:rPr lang="zh-CN" altLang="en-US" sz="2000" dirty="0">
                <a:cs typeface="+mn-ea"/>
                <a:sym typeface="+mn-lt"/>
              </a:rPr>
              <a:t>个子标题观点为图示化展示，默认字体</a:t>
            </a:r>
            <a:r>
              <a:rPr lang="en-US" altLang="zh-CN" sz="2000" dirty="0">
                <a:cs typeface="+mn-ea"/>
                <a:sym typeface="+mn-lt"/>
              </a:rPr>
              <a:t>20</a:t>
            </a:r>
            <a:r>
              <a:rPr lang="zh-CN" altLang="en-US" sz="2000" dirty="0">
                <a:cs typeface="+mn-ea"/>
                <a:sym typeface="+mn-lt"/>
              </a:rPr>
              <a:t>号，请提炼精简你的内容，文字较多时文本框会自动缩排，但字体较小不适宜大屏幕展示）</a:t>
            </a:r>
            <a:endParaRPr lang="en-US" altLang="zh-CN" sz="2000" dirty="0">
              <a:cs typeface="+mn-ea"/>
              <a:sym typeface="+mn-lt"/>
            </a:endParaRPr>
          </a:p>
        </p:txBody>
      </p:sp>
      <p:cxnSp>
        <p:nvCxnSpPr>
          <p:cNvPr id="13" name="直接连接符 12">
            <a:extLst>
              <a:ext uri="{FF2B5EF4-FFF2-40B4-BE49-F238E27FC236}">
                <a16:creationId xmlns:a16="http://schemas.microsoft.com/office/drawing/2014/main" id="{F170CCE0-ED3E-4658-9A9A-FC646CE048AD}"/>
              </a:ext>
            </a:extLst>
          </p:cNvPr>
          <p:cNvCxnSpPr>
            <a:cxnSpLocks/>
          </p:cNvCxnSpPr>
          <p:nvPr/>
        </p:nvCxnSpPr>
        <p:spPr>
          <a:xfrm>
            <a:off x="8376808" y="1076689"/>
            <a:ext cx="0" cy="149173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073A8A2A-11A5-4F80-A7E8-DBC80AEFE5C9}"/>
              </a:ext>
            </a:extLst>
          </p:cNvPr>
          <p:cNvSpPr/>
          <p:nvPr/>
        </p:nvSpPr>
        <p:spPr>
          <a:xfrm>
            <a:off x="7584825" y="2543951"/>
            <a:ext cx="1778000" cy="1778000"/>
          </a:xfrm>
          <a:prstGeom prst="ellipse">
            <a:avLst/>
          </a:prstGeom>
          <a:solidFill>
            <a:schemeClr val="accent1"/>
          </a:solidFill>
          <a:ln>
            <a:noFill/>
          </a:ln>
          <a:effectLst>
            <a:outerShdw blurRad="1270000" dist="12700" sx="110000" sy="11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cs typeface="+mn-ea"/>
                <a:sym typeface="+mn-lt"/>
              </a:rPr>
              <a:t>中心主题</a:t>
            </a:r>
          </a:p>
        </p:txBody>
      </p:sp>
      <p:cxnSp>
        <p:nvCxnSpPr>
          <p:cNvPr id="8" name="直接连接符 7">
            <a:extLst>
              <a:ext uri="{FF2B5EF4-FFF2-40B4-BE49-F238E27FC236}">
                <a16:creationId xmlns:a16="http://schemas.microsoft.com/office/drawing/2014/main" id="{FD2B841C-79D4-48C0-AB61-34E8DF2B009B}"/>
              </a:ext>
            </a:extLst>
          </p:cNvPr>
          <p:cNvCxnSpPr>
            <a:cxnSpLocks/>
          </p:cNvCxnSpPr>
          <p:nvPr/>
        </p:nvCxnSpPr>
        <p:spPr>
          <a:xfrm rot="15199408">
            <a:off x="7010258" y="4142973"/>
            <a:ext cx="923707" cy="123828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B131CA9-5D26-4E06-B2CB-9FCC9F5EB8D8}"/>
              </a:ext>
            </a:extLst>
          </p:cNvPr>
          <p:cNvCxnSpPr>
            <a:cxnSpLocks/>
          </p:cNvCxnSpPr>
          <p:nvPr/>
        </p:nvCxnSpPr>
        <p:spPr>
          <a:xfrm rot="19519408">
            <a:off x="6393914" y="2423693"/>
            <a:ext cx="923707" cy="123828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8EB2F3-FBBA-4470-915A-BD0B406771A7}"/>
              </a:ext>
            </a:extLst>
          </p:cNvPr>
          <p:cNvCxnSpPr>
            <a:cxnSpLocks/>
          </p:cNvCxnSpPr>
          <p:nvPr/>
        </p:nvCxnSpPr>
        <p:spPr>
          <a:xfrm rot="15199408" flipV="1">
            <a:off x="10052565" y="2369307"/>
            <a:ext cx="1" cy="150663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D834CD8-5F7F-4AED-8D61-A1BEA7D6CDB4}"/>
              </a:ext>
            </a:extLst>
          </p:cNvPr>
          <p:cNvCxnSpPr>
            <a:cxnSpLocks/>
          </p:cNvCxnSpPr>
          <p:nvPr/>
        </p:nvCxnSpPr>
        <p:spPr>
          <a:xfrm rot="10879408">
            <a:off x="8948754" y="4186277"/>
            <a:ext cx="923707" cy="123828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5" name="íṣ1íḋê">
            <a:extLst>
              <a:ext uri="{FF2B5EF4-FFF2-40B4-BE49-F238E27FC236}">
                <a16:creationId xmlns:a16="http://schemas.microsoft.com/office/drawing/2014/main" id="{FD89D077-3B48-4974-A221-85821115488A}"/>
              </a:ext>
            </a:extLst>
          </p:cNvPr>
          <p:cNvSpPr>
            <a:spLocks noChangeAspect="1"/>
          </p:cNvSpPr>
          <p:nvPr/>
        </p:nvSpPr>
        <p:spPr>
          <a:xfrm>
            <a:off x="6281838" y="2035435"/>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6" name="íṣ1îḋê">
            <a:extLst>
              <a:ext uri="{FF2B5EF4-FFF2-40B4-BE49-F238E27FC236}">
                <a16:creationId xmlns:a16="http://schemas.microsoft.com/office/drawing/2014/main" id="{B5070E83-017F-4A6E-9269-3F54BB1FEA04}"/>
              </a:ext>
            </a:extLst>
          </p:cNvPr>
          <p:cNvSpPr>
            <a:spLocks noChangeAspect="1"/>
          </p:cNvSpPr>
          <p:nvPr/>
        </p:nvSpPr>
        <p:spPr>
          <a:xfrm>
            <a:off x="10391775" y="2035435"/>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7" name="i$liďê">
            <a:extLst>
              <a:ext uri="{FF2B5EF4-FFF2-40B4-BE49-F238E27FC236}">
                <a16:creationId xmlns:a16="http://schemas.microsoft.com/office/drawing/2014/main" id="{F0DBE6C1-6727-4DBC-9101-9C0A140C9068}"/>
              </a:ext>
            </a:extLst>
          </p:cNvPr>
          <p:cNvSpPr>
            <a:spLocks noChangeAspect="1"/>
          </p:cNvSpPr>
          <p:nvPr/>
        </p:nvSpPr>
        <p:spPr>
          <a:xfrm>
            <a:off x="8336286" y="5407616"/>
            <a:ext cx="336206" cy="396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28" name="have-an-idea_65779">
            <a:extLst>
              <a:ext uri="{FF2B5EF4-FFF2-40B4-BE49-F238E27FC236}">
                <a16:creationId xmlns:a16="http://schemas.microsoft.com/office/drawing/2014/main" id="{847E784A-C301-421D-8626-126AD7037127}"/>
              </a:ext>
            </a:extLst>
          </p:cNvPr>
          <p:cNvSpPr>
            <a:spLocks noChangeAspect="1"/>
          </p:cNvSpPr>
          <p:nvPr/>
        </p:nvSpPr>
        <p:spPr bwMode="auto">
          <a:xfrm>
            <a:off x="5843727" y="3849902"/>
            <a:ext cx="381065" cy="396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accent1"/>
          </a:solidFill>
          <a:ln>
            <a:noFill/>
          </a:ln>
        </p:spPr>
        <p:txBody>
          <a:bodyPr/>
          <a:lstStyle/>
          <a:p>
            <a:pPr>
              <a:lnSpc>
                <a:spcPct val="130000"/>
              </a:lnSpc>
            </a:pPr>
            <a:endParaRPr lang="zh-CN" altLang="en-US">
              <a:cs typeface="+mn-ea"/>
              <a:sym typeface="+mn-lt"/>
            </a:endParaRPr>
          </a:p>
        </p:txBody>
      </p:sp>
      <p:sp>
        <p:nvSpPr>
          <p:cNvPr id="29" name="light-bulb_62830">
            <a:extLst>
              <a:ext uri="{FF2B5EF4-FFF2-40B4-BE49-F238E27FC236}">
                <a16:creationId xmlns:a16="http://schemas.microsoft.com/office/drawing/2014/main" id="{222F729D-03AC-43A8-A02E-D95FEBD44540}"/>
              </a:ext>
            </a:extLst>
          </p:cNvPr>
          <p:cNvSpPr>
            <a:spLocks noChangeAspect="1"/>
          </p:cNvSpPr>
          <p:nvPr/>
        </p:nvSpPr>
        <p:spPr bwMode="auto">
          <a:xfrm>
            <a:off x="10824998" y="3849902"/>
            <a:ext cx="396128" cy="396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accent1"/>
          </a:solidFill>
          <a:ln>
            <a:noFill/>
          </a:ln>
        </p:spPr>
        <p:txBody>
          <a:bodyPr/>
          <a:lstStyle/>
          <a:p>
            <a:pPr>
              <a:lnSpc>
                <a:spcPct val="130000"/>
              </a:lnSpc>
            </a:pPr>
            <a:endParaRPr lang="zh-CN" altLang="en-US">
              <a:cs typeface="+mn-ea"/>
              <a:sym typeface="+mn-lt"/>
            </a:endParaRPr>
          </a:p>
        </p:txBody>
      </p:sp>
      <p:sp>
        <p:nvSpPr>
          <p:cNvPr id="30" name="文本框 29">
            <a:extLst>
              <a:ext uri="{FF2B5EF4-FFF2-40B4-BE49-F238E27FC236}">
                <a16:creationId xmlns:a16="http://schemas.microsoft.com/office/drawing/2014/main" id="{7D71F877-724E-4E3B-AEC8-6F6CCDFE585D}"/>
              </a:ext>
            </a:extLst>
          </p:cNvPr>
          <p:cNvSpPr txBox="1"/>
          <p:nvPr/>
        </p:nvSpPr>
        <p:spPr>
          <a:xfrm>
            <a:off x="6558199" y="1770908"/>
            <a:ext cx="1467068" cy="853054"/>
          </a:xfrm>
          <a:prstGeom prst="rect">
            <a:avLst/>
          </a:prstGeom>
          <a:noFill/>
        </p:spPr>
        <p:txBody>
          <a:bodyPr wrap="none" rtlCol="0">
            <a:normAutofit/>
          </a:bodyPr>
          <a:lstStyle/>
          <a:p>
            <a:pPr algn="r">
              <a:lnSpc>
                <a:spcPct val="130000"/>
              </a:lnSpc>
            </a:pPr>
            <a:r>
              <a:rPr lang="zh-CN" altLang="en-US" sz="2000" dirty="0">
                <a:cs typeface="+mn-ea"/>
                <a:sym typeface="+mn-lt"/>
              </a:rPr>
              <a:t>小标题</a:t>
            </a:r>
            <a:endParaRPr lang="en-US" altLang="zh-CN" sz="2000" dirty="0">
              <a:cs typeface="+mn-ea"/>
              <a:sym typeface="+mn-lt"/>
            </a:endParaRPr>
          </a:p>
          <a:p>
            <a:pPr algn="r">
              <a:lnSpc>
                <a:spcPct val="130000"/>
              </a:lnSpc>
            </a:pPr>
            <a:r>
              <a:rPr lang="zh-CN" altLang="en-US" sz="2000" dirty="0">
                <a:cs typeface="+mn-ea"/>
                <a:sym typeface="+mn-lt"/>
              </a:rPr>
              <a:t>你的小标题</a:t>
            </a:r>
          </a:p>
        </p:txBody>
      </p:sp>
      <p:sp>
        <p:nvSpPr>
          <p:cNvPr id="31" name="文本框 30">
            <a:extLst>
              <a:ext uri="{FF2B5EF4-FFF2-40B4-BE49-F238E27FC236}">
                <a16:creationId xmlns:a16="http://schemas.microsoft.com/office/drawing/2014/main" id="{99E21EA8-FA58-4FCE-8349-5C57AFB379DB}"/>
              </a:ext>
            </a:extLst>
          </p:cNvPr>
          <p:cNvSpPr txBox="1"/>
          <p:nvPr/>
        </p:nvSpPr>
        <p:spPr>
          <a:xfrm>
            <a:off x="8923310" y="1770908"/>
            <a:ext cx="1467068" cy="853054"/>
          </a:xfrm>
          <a:prstGeom prst="rect">
            <a:avLst/>
          </a:prstGeom>
          <a:noFill/>
        </p:spPr>
        <p:txBody>
          <a:bodyPr wrap="none" rtlCol="0">
            <a:normAutofit/>
          </a:bodyPr>
          <a:lstStyle/>
          <a:p>
            <a:pPr>
              <a:lnSpc>
                <a:spcPct val="130000"/>
              </a:lnSpc>
            </a:pPr>
            <a:r>
              <a:rPr lang="zh-CN" altLang="en-US" sz="2000" dirty="0">
                <a:cs typeface="+mn-ea"/>
                <a:sym typeface="+mn-lt"/>
              </a:rPr>
              <a:t>小标题</a:t>
            </a:r>
            <a:endParaRPr lang="en-US" altLang="zh-CN" sz="2000" dirty="0">
              <a:cs typeface="+mn-ea"/>
              <a:sym typeface="+mn-lt"/>
            </a:endParaRPr>
          </a:p>
          <a:p>
            <a:pPr>
              <a:lnSpc>
                <a:spcPct val="130000"/>
              </a:lnSpc>
            </a:pPr>
            <a:r>
              <a:rPr lang="zh-CN" altLang="en-US" sz="2000" dirty="0">
                <a:cs typeface="+mn-ea"/>
                <a:sym typeface="+mn-lt"/>
              </a:rPr>
              <a:t>你的小标题</a:t>
            </a:r>
          </a:p>
        </p:txBody>
      </p:sp>
      <p:sp>
        <p:nvSpPr>
          <p:cNvPr id="32" name="文本框 31">
            <a:extLst>
              <a:ext uri="{FF2B5EF4-FFF2-40B4-BE49-F238E27FC236}">
                <a16:creationId xmlns:a16="http://schemas.microsoft.com/office/drawing/2014/main" id="{CD648194-BF4D-4180-A9F1-3B5F008B2302}"/>
              </a:ext>
            </a:extLst>
          </p:cNvPr>
          <p:cNvSpPr txBox="1"/>
          <p:nvPr/>
        </p:nvSpPr>
        <p:spPr>
          <a:xfrm>
            <a:off x="9357930" y="3621375"/>
            <a:ext cx="1467068" cy="853054"/>
          </a:xfrm>
          <a:prstGeom prst="rect">
            <a:avLst/>
          </a:prstGeom>
          <a:noFill/>
        </p:spPr>
        <p:txBody>
          <a:bodyPr wrap="none" rtlCol="0">
            <a:normAutofit/>
          </a:bodyPr>
          <a:lstStyle/>
          <a:p>
            <a:pPr algn="r">
              <a:lnSpc>
                <a:spcPct val="130000"/>
              </a:lnSpc>
            </a:pPr>
            <a:r>
              <a:rPr lang="zh-CN" altLang="en-US" sz="2000" dirty="0">
                <a:cs typeface="+mn-ea"/>
                <a:sym typeface="+mn-lt"/>
              </a:rPr>
              <a:t>小标题</a:t>
            </a:r>
            <a:endParaRPr lang="en-US" altLang="zh-CN" sz="2000" dirty="0">
              <a:cs typeface="+mn-ea"/>
              <a:sym typeface="+mn-lt"/>
            </a:endParaRPr>
          </a:p>
          <a:p>
            <a:pPr algn="r">
              <a:lnSpc>
                <a:spcPct val="130000"/>
              </a:lnSpc>
            </a:pPr>
            <a:r>
              <a:rPr lang="zh-CN" altLang="en-US" sz="2000" dirty="0">
                <a:cs typeface="+mn-ea"/>
                <a:sym typeface="+mn-lt"/>
              </a:rPr>
              <a:t>你的小标题</a:t>
            </a:r>
          </a:p>
        </p:txBody>
      </p:sp>
      <p:sp>
        <p:nvSpPr>
          <p:cNvPr id="33" name="文本框 32">
            <a:extLst>
              <a:ext uri="{FF2B5EF4-FFF2-40B4-BE49-F238E27FC236}">
                <a16:creationId xmlns:a16="http://schemas.microsoft.com/office/drawing/2014/main" id="{C0BB3F6C-9E68-43B7-B51D-81E7FFFCF9A8}"/>
              </a:ext>
            </a:extLst>
          </p:cNvPr>
          <p:cNvSpPr txBox="1"/>
          <p:nvPr/>
        </p:nvSpPr>
        <p:spPr>
          <a:xfrm>
            <a:off x="6209961" y="3621375"/>
            <a:ext cx="1467068" cy="853054"/>
          </a:xfrm>
          <a:prstGeom prst="rect">
            <a:avLst/>
          </a:prstGeom>
          <a:noFill/>
        </p:spPr>
        <p:txBody>
          <a:bodyPr wrap="none" rtlCol="0">
            <a:normAutofit/>
          </a:bodyPr>
          <a:lstStyle/>
          <a:p>
            <a:pPr>
              <a:lnSpc>
                <a:spcPct val="130000"/>
              </a:lnSpc>
            </a:pPr>
            <a:r>
              <a:rPr lang="zh-CN" altLang="en-US" sz="2000" dirty="0">
                <a:cs typeface="+mn-ea"/>
                <a:sym typeface="+mn-lt"/>
              </a:rPr>
              <a:t>小标题</a:t>
            </a:r>
            <a:endParaRPr lang="en-US" altLang="zh-CN" sz="2000" dirty="0">
              <a:cs typeface="+mn-ea"/>
              <a:sym typeface="+mn-lt"/>
            </a:endParaRPr>
          </a:p>
          <a:p>
            <a:pPr>
              <a:lnSpc>
                <a:spcPct val="130000"/>
              </a:lnSpc>
            </a:pPr>
            <a:r>
              <a:rPr lang="zh-CN" altLang="en-US" sz="2000" dirty="0">
                <a:cs typeface="+mn-ea"/>
                <a:sym typeface="+mn-lt"/>
              </a:rPr>
              <a:t>你的小标题</a:t>
            </a:r>
          </a:p>
        </p:txBody>
      </p:sp>
      <p:sp>
        <p:nvSpPr>
          <p:cNvPr id="34" name="文本框 33">
            <a:extLst>
              <a:ext uri="{FF2B5EF4-FFF2-40B4-BE49-F238E27FC236}">
                <a16:creationId xmlns:a16="http://schemas.microsoft.com/office/drawing/2014/main" id="{19E8E9D9-4FDD-4B61-810C-1B9ACC019473}"/>
              </a:ext>
            </a:extLst>
          </p:cNvPr>
          <p:cNvSpPr txBox="1"/>
          <p:nvPr/>
        </p:nvSpPr>
        <p:spPr>
          <a:xfrm>
            <a:off x="7728621" y="4504691"/>
            <a:ext cx="1467068" cy="853054"/>
          </a:xfrm>
          <a:prstGeom prst="rect">
            <a:avLst/>
          </a:prstGeom>
          <a:noFill/>
        </p:spPr>
        <p:txBody>
          <a:bodyPr wrap="none" rtlCol="0">
            <a:normAutofit/>
          </a:bodyPr>
          <a:lstStyle/>
          <a:p>
            <a:pPr algn="ctr">
              <a:lnSpc>
                <a:spcPct val="130000"/>
              </a:lnSpc>
            </a:pPr>
            <a:r>
              <a:rPr lang="zh-CN" altLang="en-US" sz="2000" dirty="0">
                <a:cs typeface="+mn-ea"/>
                <a:sym typeface="+mn-lt"/>
              </a:rPr>
              <a:t>小标题</a:t>
            </a:r>
            <a:endParaRPr lang="en-US" altLang="zh-CN" sz="2000" dirty="0">
              <a:cs typeface="+mn-ea"/>
              <a:sym typeface="+mn-lt"/>
            </a:endParaRPr>
          </a:p>
          <a:p>
            <a:pPr algn="ctr">
              <a:lnSpc>
                <a:spcPct val="130000"/>
              </a:lnSpc>
            </a:pPr>
            <a:r>
              <a:rPr lang="zh-CN" altLang="en-US" sz="2000" dirty="0">
                <a:cs typeface="+mn-ea"/>
                <a:sym typeface="+mn-lt"/>
              </a:rPr>
              <a:t>你的小标题</a:t>
            </a:r>
          </a:p>
        </p:txBody>
      </p:sp>
    </p:spTree>
    <p:extLst>
      <p:ext uri="{BB962C8B-B14F-4D97-AF65-F5344CB8AC3E}">
        <p14:creationId xmlns:p14="http://schemas.microsoft.com/office/powerpoint/2010/main" val="4226122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F7C09-0125-4DD0-B34A-D149386FD737}"/>
              </a:ext>
            </a:extLst>
          </p:cNvPr>
          <p:cNvSpPr>
            <a:spLocks noGrp="1"/>
          </p:cNvSpPr>
          <p:nvPr>
            <p:ph type="title"/>
          </p:nvPr>
        </p:nvSpPr>
        <p:spPr>
          <a:xfrm>
            <a:off x="1091255" y="237834"/>
            <a:ext cx="8168208" cy="790865"/>
          </a:xfrm>
        </p:spPr>
        <p:txBody>
          <a:bodyPr/>
          <a:lstStyle/>
          <a:p>
            <a:r>
              <a:rPr lang="zh-CN" altLang="en-US" dirty="0">
                <a:sym typeface="+mn-lt"/>
              </a:rPr>
              <a:t>这页可以展示</a:t>
            </a:r>
            <a:r>
              <a:rPr lang="en-US" altLang="zh-CN" dirty="0">
                <a:sym typeface="+mn-lt"/>
              </a:rPr>
              <a:t>6</a:t>
            </a:r>
            <a:r>
              <a:rPr lang="zh-CN" altLang="en-US" dirty="0">
                <a:sym typeface="+mn-lt"/>
              </a:rPr>
              <a:t>个并列项</a:t>
            </a:r>
          </a:p>
        </p:txBody>
      </p:sp>
      <p:sp>
        <p:nvSpPr>
          <p:cNvPr id="7" name="灯片编号占位符 6">
            <a:extLst>
              <a:ext uri="{FF2B5EF4-FFF2-40B4-BE49-F238E27FC236}">
                <a16:creationId xmlns:a16="http://schemas.microsoft.com/office/drawing/2014/main" id="{8501282E-C137-4A15-A417-592FEEB7B30E}"/>
              </a:ext>
            </a:extLst>
          </p:cNvPr>
          <p:cNvSpPr>
            <a:spLocks noGrp="1"/>
          </p:cNvSpPr>
          <p:nvPr>
            <p:ph type="sldNum" sz="quarter" idx="12"/>
          </p:nvPr>
        </p:nvSpPr>
        <p:spPr/>
        <p:txBody>
          <a:bodyPr/>
          <a:lstStyle/>
          <a:p>
            <a:fld id="{2515AB8F-1C56-49E9-90C8-78D22B0C1B97}" type="slidenum">
              <a:rPr lang="zh-CN" altLang="en-US" smtClean="0">
                <a:sym typeface="+mn-lt"/>
              </a:rPr>
              <a:pPr/>
              <a:t>24</a:t>
            </a:fld>
            <a:endParaRPr lang="zh-CN" altLang="en-US">
              <a:sym typeface="+mn-lt"/>
            </a:endParaRPr>
          </a:p>
        </p:txBody>
      </p:sp>
      <p:grpSp>
        <p:nvGrpSpPr>
          <p:cNvPr id="4" name="组合 3">
            <a:extLst>
              <a:ext uri="{FF2B5EF4-FFF2-40B4-BE49-F238E27FC236}">
                <a16:creationId xmlns:a16="http://schemas.microsoft.com/office/drawing/2014/main" id="{512A4B0D-9BB6-428D-AAB0-EE8197D0F722}"/>
              </a:ext>
            </a:extLst>
          </p:cNvPr>
          <p:cNvGrpSpPr/>
          <p:nvPr/>
        </p:nvGrpSpPr>
        <p:grpSpPr>
          <a:xfrm>
            <a:off x="826800" y="3001248"/>
            <a:ext cx="3024001" cy="1050751"/>
            <a:chOff x="1042700" y="3184168"/>
            <a:chExt cx="3024001" cy="1050751"/>
          </a:xfrm>
        </p:grpSpPr>
        <p:sp>
          <p:nvSpPr>
            <p:cNvPr id="52" name="íś1ïḍé">
              <a:extLst>
                <a:ext uri="{FF2B5EF4-FFF2-40B4-BE49-F238E27FC236}">
                  <a16:creationId xmlns:a16="http://schemas.microsoft.com/office/drawing/2014/main" id="{2FFCC1DC-2494-4BFE-BD62-03A5B0E7CD77}"/>
                </a:ext>
              </a:extLst>
            </p:cNvPr>
            <p:cNvSpPr txBox="1"/>
            <p:nvPr/>
          </p:nvSpPr>
          <p:spPr bwMode="auto">
            <a:xfrm>
              <a:off x="1042701" y="3184168"/>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2</a:t>
              </a:r>
            </a:p>
          </p:txBody>
        </p:sp>
        <p:sp>
          <p:nvSpPr>
            <p:cNvPr id="54" name="íŝļiḓè">
              <a:extLst>
                <a:ext uri="{FF2B5EF4-FFF2-40B4-BE49-F238E27FC236}">
                  <a16:creationId xmlns:a16="http://schemas.microsoft.com/office/drawing/2014/main" id="{4B367038-C6A3-48BD-8816-73B42E1B607B}"/>
                </a:ext>
              </a:extLst>
            </p:cNvPr>
            <p:cNvSpPr/>
            <p:nvPr/>
          </p:nvSpPr>
          <p:spPr bwMode="auto">
            <a:xfrm>
              <a:off x="1042700" y="3446519"/>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5" name="组合 4">
            <a:extLst>
              <a:ext uri="{FF2B5EF4-FFF2-40B4-BE49-F238E27FC236}">
                <a16:creationId xmlns:a16="http://schemas.microsoft.com/office/drawing/2014/main" id="{91FDCDC9-2E69-434E-BAB0-7DAC0C9EA989}"/>
              </a:ext>
            </a:extLst>
          </p:cNvPr>
          <p:cNvGrpSpPr/>
          <p:nvPr/>
        </p:nvGrpSpPr>
        <p:grpSpPr>
          <a:xfrm>
            <a:off x="826800" y="4403466"/>
            <a:ext cx="3024000" cy="1032991"/>
            <a:chOff x="1042700" y="4506336"/>
            <a:chExt cx="3024000" cy="1032991"/>
          </a:xfrm>
        </p:grpSpPr>
        <p:sp>
          <p:nvSpPr>
            <p:cNvPr id="56" name="íś1ïḍé">
              <a:extLst>
                <a:ext uri="{FF2B5EF4-FFF2-40B4-BE49-F238E27FC236}">
                  <a16:creationId xmlns:a16="http://schemas.microsoft.com/office/drawing/2014/main" id="{92B0A286-DEB4-45F7-9084-D420CC6EE56A}"/>
                </a:ext>
              </a:extLst>
            </p:cNvPr>
            <p:cNvSpPr txBox="1"/>
            <p:nvPr/>
          </p:nvSpPr>
          <p:spPr bwMode="auto">
            <a:xfrm>
              <a:off x="1042700" y="4506336"/>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3</a:t>
              </a:r>
            </a:p>
          </p:txBody>
        </p:sp>
        <p:sp>
          <p:nvSpPr>
            <p:cNvPr id="57" name="íŝļiḓè">
              <a:extLst>
                <a:ext uri="{FF2B5EF4-FFF2-40B4-BE49-F238E27FC236}">
                  <a16:creationId xmlns:a16="http://schemas.microsoft.com/office/drawing/2014/main" id="{2E21CB43-6840-4124-A8F2-0BC6AB42CB21}"/>
                </a:ext>
              </a:extLst>
            </p:cNvPr>
            <p:cNvSpPr/>
            <p:nvPr/>
          </p:nvSpPr>
          <p:spPr bwMode="auto">
            <a:xfrm>
              <a:off x="1042700" y="4750927"/>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lang="en-US" altLang="zh-CN" sz="2000" dirty="0">
                <a:solidFill>
                  <a:srgbClr val="000000"/>
                </a:solidFill>
                <a:cs typeface="+mn-ea"/>
                <a:sym typeface="+mn-lt"/>
              </a:endParaRPr>
            </a:p>
          </p:txBody>
        </p:sp>
      </p:grpSp>
      <p:grpSp>
        <p:nvGrpSpPr>
          <p:cNvPr id="6" name="组合 5">
            <a:extLst>
              <a:ext uri="{FF2B5EF4-FFF2-40B4-BE49-F238E27FC236}">
                <a16:creationId xmlns:a16="http://schemas.microsoft.com/office/drawing/2014/main" id="{4DB172D7-B711-417A-8FDE-91CFF94F3F97}"/>
              </a:ext>
            </a:extLst>
          </p:cNvPr>
          <p:cNvGrpSpPr/>
          <p:nvPr/>
        </p:nvGrpSpPr>
        <p:grpSpPr>
          <a:xfrm>
            <a:off x="8328601" y="4403466"/>
            <a:ext cx="3024000" cy="1032991"/>
            <a:chOff x="8133665" y="4506336"/>
            <a:chExt cx="3024000" cy="1032991"/>
          </a:xfrm>
        </p:grpSpPr>
        <p:sp>
          <p:nvSpPr>
            <p:cNvPr id="59" name="íś1ïḍé">
              <a:extLst>
                <a:ext uri="{FF2B5EF4-FFF2-40B4-BE49-F238E27FC236}">
                  <a16:creationId xmlns:a16="http://schemas.microsoft.com/office/drawing/2014/main" id="{ADBD44A2-997A-4577-BC6E-75A9BFB675BC}"/>
                </a:ext>
              </a:extLst>
            </p:cNvPr>
            <p:cNvSpPr txBox="1"/>
            <p:nvPr/>
          </p:nvSpPr>
          <p:spPr bwMode="auto">
            <a:xfrm>
              <a:off x="8133665" y="4506336"/>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6</a:t>
              </a:r>
            </a:p>
          </p:txBody>
        </p:sp>
        <p:sp>
          <p:nvSpPr>
            <p:cNvPr id="60" name="íŝļiḓè">
              <a:extLst>
                <a:ext uri="{FF2B5EF4-FFF2-40B4-BE49-F238E27FC236}">
                  <a16:creationId xmlns:a16="http://schemas.microsoft.com/office/drawing/2014/main" id="{DB19DDED-66F7-400B-80C6-3CB8E16F58E5}"/>
                </a:ext>
              </a:extLst>
            </p:cNvPr>
            <p:cNvSpPr/>
            <p:nvPr/>
          </p:nvSpPr>
          <p:spPr bwMode="auto">
            <a:xfrm>
              <a:off x="8133665" y="4750927"/>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8" name="组合 7">
            <a:extLst>
              <a:ext uri="{FF2B5EF4-FFF2-40B4-BE49-F238E27FC236}">
                <a16:creationId xmlns:a16="http://schemas.microsoft.com/office/drawing/2014/main" id="{3974B22D-4B11-4519-A32F-6B11DE7D83C0}"/>
              </a:ext>
            </a:extLst>
          </p:cNvPr>
          <p:cNvGrpSpPr/>
          <p:nvPr/>
        </p:nvGrpSpPr>
        <p:grpSpPr>
          <a:xfrm>
            <a:off x="8323089" y="2997945"/>
            <a:ext cx="3035024" cy="1050751"/>
            <a:chOff x="8122641" y="3184168"/>
            <a:chExt cx="3035024" cy="1050751"/>
          </a:xfrm>
        </p:grpSpPr>
        <p:sp>
          <p:nvSpPr>
            <p:cNvPr id="62" name="íś1ïḍé">
              <a:extLst>
                <a:ext uri="{FF2B5EF4-FFF2-40B4-BE49-F238E27FC236}">
                  <a16:creationId xmlns:a16="http://schemas.microsoft.com/office/drawing/2014/main" id="{56343DD8-5384-493E-A974-757FD539BE16}"/>
                </a:ext>
              </a:extLst>
            </p:cNvPr>
            <p:cNvSpPr txBox="1"/>
            <p:nvPr/>
          </p:nvSpPr>
          <p:spPr bwMode="auto">
            <a:xfrm>
              <a:off x="8122641" y="3184168"/>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5</a:t>
              </a:r>
            </a:p>
          </p:txBody>
        </p:sp>
        <p:sp>
          <p:nvSpPr>
            <p:cNvPr id="76" name="íŝļiḓè">
              <a:extLst>
                <a:ext uri="{FF2B5EF4-FFF2-40B4-BE49-F238E27FC236}">
                  <a16:creationId xmlns:a16="http://schemas.microsoft.com/office/drawing/2014/main" id="{BD7C792B-5127-4FAE-8882-3035199F4573}"/>
                </a:ext>
              </a:extLst>
            </p:cNvPr>
            <p:cNvSpPr/>
            <p:nvPr/>
          </p:nvSpPr>
          <p:spPr bwMode="auto">
            <a:xfrm>
              <a:off x="8133665" y="3446519"/>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9" name="组合 8">
            <a:extLst>
              <a:ext uri="{FF2B5EF4-FFF2-40B4-BE49-F238E27FC236}">
                <a16:creationId xmlns:a16="http://schemas.microsoft.com/office/drawing/2014/main" id="{5598B47B-645A-4A42-B4B8-021407C1C0AC}"/>
              </a:ext>
            </a:extLst>
          </p:cNvPr>
          <p:cNvGrpSpPr/>
          <p:nvPr/>
        </p:nvGrpSpPr>
        <p:grpSpPr>
          <a:xfrm>
            <a:off x="8320337" y="1599031"/>
            <a:ext cx="3040528" cy="1044143"/>
            <a:chOff x="8117137" y="1896211"/>
            <a:chExt cx="3040528" cy="1044143"/>
          </a:xfrm>
        </p:grpSpPr>
        <p:sp>
          <p:nvSpPr>
            <p:cNvPr id="84" name="íś1ïḍé">
              <a:extLst>
                <a:ext uri="{FF2B5EF4-FFF2-40B4-BE49-F238E27FC236}">
                  <a16:creationId xmlns:a16="http://schemas.microsoft.com/office/drawing/2014/main" id="{36E0BD31-B98D-42C1-9783-E40869A307EC}"/>
                </a:ext>
              </a:extLst>
            </p:cNvPr>
            <p:cNvSpPr txBox="1"/>
            <p:nvPr/>
          </p:nvSpPr>
          <p:spPr bwMode="auto">
            <a:xfrm>
              <a:off x="8117137" y="1896211"/>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4</a:t>
              </a:r>
            </a:p>
          </p:txBody>
        </p:sp>
        <p:sp>
          <p:nvSpPr>
            <p:cNvPr id="85" name="íŝļiḓè">
              <a:extLst>
                <a:ext uri="{FF2B5EF4-FFF2-40B4-BE49-F238E27FC236}">
                  <a16:creationId xmlns:a16="http://schemas.microsoft.com/office/drawing/2014/main" id="{DBD6B42E-F1E0-4E0D-9057-A6B6F0D079BF}"/>
                </a:ext>
              </a:extLst>
            </p:cNvPr>
            <p:cNvSpPr/>
            <p:nvPr/>
          </p:nvSpPr>
          <p:spPr bwMode="auto">
            <a:xfrm>
              <a:off x="8133665" y="2151954"/>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15" name="组合 14">
            <a:extLst>
              <a:ext uri="{FF2B5EF4-FFF2-40B4-BE49-F238E27FC236}">
                <a16:creationId xmlns:a16="http://schemas.microsoft.com/office/drawing/2014/main" id="{BEC77BCB-295E-473E-B775-995C07E4B5F8}"/>
              </a:ext>
            </a:extLst>
          </p:cNvPr>
          <p:cNvGrpSpPr/>
          <p:nvPr/>
        </p:nvGrpSpPr>
        <p:grpSpPr>
          <a:xfrm>
            <a:off x="2607241" y="2523844"/>
            <a:ext cx="6977518" cy="3621908"/>
            <a:chOff x="2825801" y="2523844"/>
            <a:chExt cx="6977518" cy="3621908"/>
          </a:xfrm>
        </p:grpSpPr>
        <p:sp>
          <p:nvSpPr>
            <p:cNvPr id="94" name="任意多边形: 形状 93">
              <a:extLst>
                <a:ext uri="{FF2B5EF4-FFF2-40B4-BE49-F238E27FC236}">
                  <a16:creationId xmlns:a16="http://schemas.microsoft.com/office/drawing/2014/main" id="{EE9BEAE7-7480-4152-A3E4-64DB42F6C4C1}"/>
                </a:ext>
              </a:extLst>
            </p:cNvPr>
            <p:cNvSpPr/>
            <p:nvPr/>
          </p:nvSpPr>
          <p:spPr>
            <a:xfrm rot="16200000">
              <a:off x="3746410" y="4141497"/>
              <a:ext cx="2716753" cy="1291758"/>
            </a:xfrm>
            <a:custGeom>
              <a:avLst/>
              <a:gdLst>
                <a:gd name="connsiteX0" fmla="*/ 2716753 w 2716753"/>
                <a:gd name="connsiteY0" fmla="*/ 1219758 h 1291758"/>
                <a:gd name="connsiteX1" fmla="*/ 2644753 w 2716753"/>
                <a:gd name="connsiteY1" fmla="*/ 1291758 h 1291758"/>
                <a:gd name="connsiteX2" fmla="*/ 836582 w 2716753"/>
                <a:gd name="connsiteY2" fmla="*/ 1291758 h 1291758"/>
                <a:gd name="connsiteX3" fmla="*/ 836582 w 2716753"/>
                <a:gd name="connsiteY3" fmla="*/ 1288436 h 1291758"/>
                <a:gd name="connsiteX4" fmla="*/ 0 w 2716753"/>
                <a:gd name="connsiteY4" fmla="*/ 441089 h 1291758"/>
                <a:gd name="connsiteX5" fmla="*/ 10160 w 2716753"/>
                <a:gd name="connsiteY5" fmla="*/ 0 h 1291758"/>
                <a:gd name="connsiteX6" fmla="*/ 847984 w 2716753"/>
                <a:gd name="connsiteY6" fmla="*/ 1147758 h 1291758"/>
                <a:gd name="connsiteX7" fmla="*/ 2644753 w 2716753"/>
                <a:gd name="connsiteY7" fmla="*/ 1147758 h 129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6753" h="1291758">
                  <a:moveTo>
                    <a:pt x="2716753" y="1219758"/>
                  </a:moveTo>
                  <a:lnTo>
                    <a:pt x="2644753" y="1291758"/>
                  </a:lnTo>
                  <a:lnTo>
                    <a:pt x="836582" y="1291758"/>
                  </a:lnTo>
                  <a:lnTo>
                    <a:pt x="836582" y="1288436"/>
                  </a:lnTo>
                  <a:lnTo>
                    <a:pt x="0" y="441089"/>
                  </a:lnTo>
                  <a:lnTo>
                    <a:pt x="10160" y="0"/>
                  </a:lnTo>
                  <a:lnTo>
                    <a:pt x="847984" y="1147758"/>
                  </a:lnTo>
                  <a:lnTo>
                    <a:pt x="2644753" y="11477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rocket-flying_72487">
              <a:extLst>
                <a:ext uri="{FF2B5EF4-FFF2-40B4-BE49-F238E27FC236}">
                  <a16:creationId xmlns:a16="http://schemas.microsoft.com/office/drawing/2014/main" id="{E376F819-3DED-4F51-B369-5288869A5CE0}"/>
                </a:ext>
              </a:extLst>
            </p:cNvPr>
            <p:cNvSpPr>
              <a:spLocks noChangeAspect="1"/>
            </p:cNvSpPr>
            <p:nvPr/>
          </p:nvSpPr>
          <p:spPr bwMode="auto">
            <a:xfrm>
              <a:off x="6004508" y="2523844"/>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92" name="任意多边形: 形状 91">
              <a:extLst>
                <a:ext uri="{FF2B5EF4-FFF2-40B4-BE49-F238E27FC236}">
                  <a16:creationId xmlns:a16="http://schemas.microsoft.com/office/drawing/2014/main" id="{6487769F-018D-43E4-A9B8-15D0D162E030}"/>
                </a:ext>
              </a:extLst>
            </p:cNvPr>
            <p:cNvSpPr/>
            <p:nvPr/>
          </p:nvSpPr>
          <p:spPr>
            <a:xfrm>
              <a:off x="2825801" y="4048017"/>
              <a:ext cx="2504112" cy="2097735"/>
            </a:xfrm>
            <a:custGeom>
              <a:avLst/>
              <a:gdLst>
                <a:gd name="connsiteX0" fmla="*/ 2428936 w 2504112"/>
                <a:gd name="connsiteY0" fmla="*/ 0 h 2097735"/>
                <a:gd name="connsiteX1" fmla="*/ 2500936 w 2504112"/>
                <a:gd name="connsiteY1" fmla="*/ 72000 h 2097735"/>
                <a:gd name="connsiteX2" fmla="*/ 2500936 w 2504112"/>
                <a:gd name="connsiteY2" fmla="*/ 1277765 h 2097735"/>
                <a:gd name="connsiteX3" fmla="*/ 2504112 w 2504112"/>
                <a:gd name="connsiteY3" fmla="*/ 1278050 h 2097735"/>
                <a:gd name="connsiteX4" fmla="*/ 2500936 w 2504112"/>
                <a:gd name="connsiteY4" fmla="*/ 1279381 h 2097735"/>
                <a:gd name="connsiteX5" fmla="*/ 2500936 w 2504112"/>
                <a:gd name="connsiteY5" fmla="*/ 1282938 h 2097735"/>
                <a:gd name="connsiteX6" fmla="*/ 2492444 w 2504112"/>
                <a:gd name="connsiteY6" fmla="*/ 1282938 h 2097735"/>
                <a:gd name="connsiteX7" fmla="*/ 547302 w 2504112"/>
                <a:gd name="connsiteY7" fmla="*/ 2097735 h 2097735"/>
                <a:gd name="connsiteX8" fmla="*/ 0 w 2504112"/>
                <a:gd name="connsiteY8" fmla="*/ 2097735 h 2097735"/>
                <a:gd name="connsiteX9" fmla="*/ 2349927 w 2504112"/>
                <a:gd name="connsiteY9" fmla="*/ 1276551 h 2097735"/>
                <a:gd name="connsiteX10" fmla="*/ 2356936 w 2504112"/>
                <a:gd name="connsiteY10" fmla="*/ 1276401 h 2097735"/>
                <a:gd name="connsiteX11" fmla="*/ 2356936 w 2504112"/>
                <a:gd name="connsiteY11" fmla="*/ 72000 h 209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4112" h="2097735">
                  <a:moveTo>
                    <a:pt x="2428936" y="0"/>
                  </a:moveTo>
                  <a:lnTo>
                    <a:pt x="2500936" y="72000"/>
                  </a:lnTo>
                  <a:lnTo>
                    <a:pt x="2500936" y="1277765"/>
                  </a:lnTo>
                  <a:lnTo>
                    <a:pt x="2504112" y="1278050"/>
                  </a:lnTo>
                  <a:lnTo>
                    <a:pt x="2500936" y="1279381"/>
                  </a:lnTo>
                  <a:lnTo>
                    <a:pt x="2500936" y="1282938"/>
                  </a:lnTo>
                  <a:lnTo>
                    <a:pt x="2492444" y="1282938"/>
                  </a:lnTo>
                  <a:lnTo>
                    <a:pt x="547302" y="2097735"/>
                  </a:lnTo>
                  <a:lnTo>
                    <a:pt x="0" y="2097735"/>
                  </a:lnTo>
                  <a:lnTo>
                    <a:pt x="2349927" y="1276551"/>
                  </a:lnTo>
                  <a:lnTo>
                    <a:pt x="2356936" y="1276401"/>
                  </a:lnTo>
                  <a:lnTo>
                    <a:pt x="2356936"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任意多边形: 形状 96">
              <a:extLst>
                <a:ext uri="{FF2B5EF4-FFF2-40B4-BE49-F238E27FC236}">
                  <a16:creationId xmlns:a16="http://schemas.microsoft.com/office/drawing/2014/main" id="{05776F0B-527A-4FF7-9CAB-7CE9EABF7FA7}"/>
                </a:ext>
              </a:extLst>
            </p:cNvPr>
            <p:cNvSpPr/>
            <p:nvPr/>
          </p:nvSpPr>
          <p:spPr>
            <a:xfrm flipH="1">
              <a:off x="6877285" y="3780889"/>
              <a:ext cx="1281176" cy="2364863"/>
            </a:xfrm>
            <a:custGeom>
              <a:avLst/>
              <a:gdLst>
                <a:gd name="connsiteX0" fmla="*/ 1208007 w 1281176"/>
                <a:gd name="connsiteY0" fmla="*/ 0 h 2364863"/>
                <a:gd name="connsiteX1" fmla="*/ 1136007 w 1281176"/>
                <a:gd name="connsiteY1" fmla="*/ 72000 h 2364863"/>
                <a:gd name="connsiteX2" fmla="*/ 1136007 w 1281176"/>
                <a:gd name="connsiteY2" fmla="*/ 1522136 h 2364863"/>
                <a:gd name="connsiteX3" fmla="*/ 0 w 1281176"/>
                <a:gd name="connsiteY3" fmla="*/ 2354703 h 2364863"/>
                <a:gd name="connsiteX4" fmla="*/ 441089 w 1281176"/>
                <a:gd name="connsiteY4" fmla="*/ 2364863 h 2364863"/>
                <a:gd name="connsiteX5" fmla="*/ 1277866 w 1281176"/>
                <a:gd name="connsiteY5" fmla="*/ 1528281 h 2364863"/>
                <a:gd name="connsiteX6" fmla="*/ 1280008 w 1281176"/>
                <a:gd name="connsiteY6" fmla="*/ 1528281 h 2364863"/>
                <a:gd name="connsiteX7" fmla="*/ 1280008 w 1281176"/>
                <a:gd name="connsiteY7" fmla="*/ 1526139 h 2364863"/>
                <a:gd name="connsiteX8" fmla="*/ 1281176 w 1281176"/>
                <a:gd name="connsiteY8" fmla="*/ 1524971 h 2364863"/>
                <a:gd name="connsiteX9" fmla="*/ 1280008 w 1281176"/>
                <a:gd name="connsiteY9" fmla="*/ 1524947 h 2364863"/>
                <a:gd name="connsiteX10" fmla="*/ 1280008 w 1281176"/>
                <a:gd name="connsiteY10" fmla="*/ 72000 h 236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76" h="2364863">
                  <a:moveTo>
                    <a:pt x="1208007" y="0"/>
                  </a:moveTo>
                  <a:lnTo>
                    <a:pt x="1136007" y="72000"/>
                  </a:lnTo>
                  <a:lnTo>
                    <a:pt x="1136007" y="1522136"/>
                  </a:lnTo>
                  <a:lnTo>
                    <a:pt x="0" y="2354703"/>
                  </a:lnTo>
                  <a:lnTo>
                    <a:pt x="441089" y="2364863"/>
                  </a:lnTo>
                  <a:lnTo>
                    <a:pt x="1277866" y="1528281"/>
                  </a:lnTo>
                  <a:lnTo>
                    <a:pt x="1280008" y="1528281"/>
                  </a:lnTo>
                  <a:lnTo>
                    <a:pt x="1280008" y="1526139"/>
                  </a:lnTo>
                  <a:lnTo>
                    <a:pt x="1281176" y="1524971"/>
                  </a:lnTo>
                  <a:lnTo>
                    <a:pt x="1280008" y="1524947"/>
                  </a:lnTo>
                  <a:lnTo>
                    <a:pt x="1280008"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任意多边形: 形状 97">
              <a:extLst>
                <a:ext uri="{FF2B5EF4-FFF2-40B4-BE49-F238E27FC236}">
                  <a16:creationId xmlns:a16="http://schemas.microsoft.com/office/drawing/2014/main" id="{7B84B23E-5CD5-432E-B4B4-F5B941320E73}"/>
                </a:ext>
              </a:extLst>
            </p:cNvPr>
            <p:cNvSpPr/>
            <p:nvPr/>
          </p:nvSpPr>
          <p:spPr>
            <a:xfrm flipH="1">
              <a:off x="7297620" y="4234917"/>
              <a:ext cx="2505699" cy="1895104"/>
            </a:xfrm>
            <a:custGeom>
              <a:avLst/>
              <a:gdLst>
                <a:gd name="connsiteX0" fmla="*/ 2428937 w 2505699"/>
                <a:gd name="connsiteY0" fmla="*/ 0 h 1895104"/>
                <a:gd name="connsiteX1" fmla="*/ 2356937 w 2505699"/>
                <a:gd name="connsiteY1" fmla="*/ 72000 h 1895104"/>
                <a:gd name="connsiteX2" fmla="*/ 2356937 w 2505699"/>
                <a:gd name="connsiteY2" fmla="*/ 1072178 h 1895104"/>
                <a:gd name="connsiteX3" fmla="*/ 0 w 2505699"/>
                <a:gd name="connsiteY3" fmla="*/ 1895104 h 1895104"/>
                <a:gd name="connsiteX4" fmla="*/ 547301 w 2505699"/>
                <a:gd name="connsiteY4" fmla="*/ 1895104 h 1895104"/>
                <a:gd name="connsiteX5" fmla="*/ 2493412 w 2505699"/>
                <a:gd name="connsiteY5" fmla="*/ 1074252 h 1895104"/>
                <a:gd name="connsiteX6" fmla="*/ 2500937 w 2505699"/>
                <a:gd name="connsiteY6" fmla="*/ 1074252 h 1895104"/>
                <a:gd name="connsiteX7" fmla="*/ 2500937 w 2505699"/>
                <a:gd name="connsiteY7" fmla="*/ 1071078 h 1895104"/>
                <a:gd name="connsiteX8" fmla="*/ 2505699 w 2505699"/>
                <a:gd name="connsiteY8" fmla="*/ 1069069 h 1895104"/>
                <a:gd name="connsiteX9" fmla="*/ 2500937 w 2505699"/>
                <a:gd name="connsiteY9" fmla="*/ 1068701 h 1895104"/>
                <a:gd name="connsiteX10" fmla="*/ 2500937 w 2505699"/>
                <a:gd name="connsiteY10" fmla="*/ 72000 h 18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5699" h="1895104">
                  <a:moveTo>
                    <a:pt x="2428937" y="0"/>
                  </a:moveTo>
                  <a:lnTo>
                    <a:pt x="2356937" y="72000"/>
                  </a:lnTo>
                  <a:lnTo>
                    <a:pt x="2356937" y="1072178"/>
                  </a:lnTo>
                  <a:lnTo>
                    <a:pt x="0" y="1895104"/>
                  </a:lnTo>
                  <a:lnTo>
                    <a:pt x="547301" y="1895104"/>
                  </a:lnTo>
                  <a:lnTo>
                    <a:pt x="2493412" y="1074252"/>
                  </a:lnTo>
                  <a:lnTo>
                    <a:pt x="2500937" y="1074252"/>
                  </a:lnTo>
                  <a:lnTo>
                    <a:pt x="2500937" y="1071078"/>
                  </a:lnTo>
                  <a:lnTo>
                    <a:pt x="2505699" y="1069069"/>
                  </a:lnTo>
                  <a:lnTo>
                    <a:pt x="2500937" y="1068701"/>
                  </a:lnTo>
                  <a:lnTo>
                    <a:pt x="2500937"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任意多边形: 形状 94">
              <a:extLst>
                <a:ext uri="{FF2B5EF4-FFF2-40B4-BE49-F238E27FC236}">
                  <a16:creationId xmlns:a16="http://schemas.microsoft.com/office/drawing/2014/main" id="{0ABC01D1-A4FF-42D4-AD57-84CFB5302353}"/>
                </a:ext>
              </a:extLst>
            </p:cNvPr>
            <p:cNvSpPr/>
            <p:nvPr/>
          </p:nvSpPr>
          <p:spPr>
            <a:xfrm>
              <a:off x="5749753" y="2940354"/>
              <a:ext cx="426297" cy="3205398"/>
            </a:xfrm>
            <a:custGeom>
              <a:avLst/>
              <a:gdLst>
                <a:gd name="connsiteX0" fmla="*/ 352842 w 426297"/>
                <a:gd name="connsiteY0" fmla="*/ 0 h 3205398"/>
                <a:gd name="connsiteX1" fmla="*/ 424842 w 426297"/>
                <a:gd name="connsiteY1" fmla="*/ 72000 h 3205398"/>
                <a:gd name="connsiteX2" fmla="*/ 424842 w 426297"/>
                <a:gd name="connsiteY2" fmla="*/ 2358295 h 3205398"/>
                <a:gd name="connsiteX3" fmla="*/ 426297 w 426297"/>
                <a:gd name="connsiteY3" fmla="*/ 2358308 h 3205398"/>
                <a:gd name="connsiteX4" fmla="*/ 360680 w 426297"/>
                <a:gd name="connsiteY4" fmla="*/ 3205398 h 3205398"/>
                <a:gd name="connsiteX5" fmla="*/ 0 w 426297"/>
                <a:gd name="connsiteY5" fmla="*/ 3200318 h 3205398"/>
                <a:gd name="connsiteX6" fmla="*/ 280842 w 426297"/>
                <a:gd name="connsiteY6" fmla="*/ 2367822 h 3205398"/>
                <a:gd name="connsiteX7" fmla="*/ 280842 w 426297"/>
                <a:gd name="connsiteY7" fmla="*/ 72000 h 320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297" h="3205398">
                  <a:moveTo>
                    <a:pt x="352842" y="0"/>
                  </a:moveTo>
                  <a:lnTo>
                    <a:pt x="424842" y="72000"/>
                  </a:lnTo>
                  <a:lnTo>
                    <a:pt x="424842" y="2358295"/>
                  </a:lnTo>
                  <a:lnTo>
                    <a:pt x="426297" y="2358308"/>
                  </a:lnTo>
                  <a:lnTo>
                    <a:pt x="360680" y="3205398"/>
                  </a:lnTo>
                  <a:lnTo>
                    <a:pt x="0" y="3200318"/>
                  </a:lnTo>
                  <a:lnTo>
                    <a:pt x="280842" y="2367822"/>
                  </a:lnTo>
                  <a:lnTo>
                    <a:pt x="280842"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任意多边形: 形状 95">
              <a:extLst>
                <a:ext uri="{FF2B5EF4-FFF2-40B4-BE49-F238E27FC236}">
                  <a16:creationId xmlns:a16="http://schemas.microsoft.com/office/drawing/2014/main" id="{DDB4F8FA-C744-41F8-A1BC-40BFB28E4E2D}"/>
                </a:ext>
              </a:extLst>
            </p:cNvPr>
            <p:cNvSpPr/>
            <p:nvPr/>
          </p:nvSpPr>
          <p:spPr>
            <a:xfrm flipH="1">
              <a:off x="6454523" y="4545012"/>
              <a:ext cx="418053" cy="1589088"/>
            </a:xfrm>
            <a:custGeom>
              <a:avLst/>
              <a:gdLst>
                <a:gd name="connsiteX0" fmla="*/ 346053 w 418053"/>
                <a:gd name="connsiteY0" fmla="*/ 0 h 1589088"/>
                <a:gd name="connsiteX1" fmla="*/ 274053 w 418053"/>
                <a:gd name="connsiteY1" fmla="*/ 72000 h 1589088"/>
                <a:gd name="connsiteX2" fmla="*/ 274053 w 418053"/>
                <a:gd name="connsiteY2" fmla="*/ 759776 h 1589088"/>
                <a:gd name="connsiteX3" fmla="*/ 273896 w 418053"/>
                <a:gd name="connsiteY3" fmla="*/ 759779 h 1589088"/>
                <a:gd name="connsiteX4" fmla="*/ 0 w 418053"/>
                <a:gd name="connsiteY4" fmla="*/ 1584008 h 1589088"/>
                <a:gd name="connsiteX5" fmla="*/ 360680 w 418053"/>
                <a:gd name="connsiteY5" fmla="*/ 1589088 h 1589088"/>
                <a:gd name="connsiteX6" fmla="*/ 415228 w 418053"/>
                <a:gd name="connsiteY6" fmla="*/ 764158 h 1589088"/>
                <a:gd name="connsiteX7" fmla="*/ 418053 w 418053"/>
                <a:gd name="connsiteY7" fmla="*/ 764158 h 1589088"/>
                <a:gd name="connsiteX8" fmla="*/ 418053 w 418053"/>
                <a:gd name="connsiteY8" fmla="*/ 72000 h 15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53" h="1589088">
                  <a:moveTo>
                    <a:pt x="346053" y="0"/>
                  </a:moveTo>
                  <a:lnTo>
                    <a:pt x="274053" y="72000"/>
                  </a:lnTo>
                  <a:lnTo>
                    <a:pt x="274053" y="759776"/>
                  </a:lnTo>
                  <a:lnTo>
                    <a:pt x="273896" y="759779"/>
                  </a:lnTo>
                  <a:lnTo>
                    <a:pt x="0" y="1584008"/>
                  </a:lnTo>
                  <a:lnTo>
                    <a:pt x="360680" y="1589088"/>
                  </a:lnTo>
                  <a:lnTo>
                    <a:pt x="415228" y="764158"/>
                  </a:lnTo>
                  <a:lnTo>
                    <a:pt x="418053" y="764158"/>
                  </a:lnTo>
                  <a:lnTo>
                    <a:pt x="418053"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rocket-flying_72487">
              <a:extLst>
                <a:ext uri="{FF2B5EF4-FFF2-40B4-BE49-F238E27FC236}">
                  <a16:creationId xmlns:a16="http://schemas.microsoft.com/office/drawing/2014/main" id="{1D0F7F38-6FFF-4DDE-9A3C-5B2E03357A97}"/>
                </a:ext>
              </a:extLst>
            </p:cNvPr>
            <p:cNvSpPr>
              <a:spLocks noChangeAspect="1"/>
            </p:cNvSpPr>
            <p:nvPr/>
          </p:nvSpPr>
          <p:spPr bwMode="auto">
            <a:xfrm>
              <a:off x="5570073" y="3058168"/>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88" name="rocket-flying_72487">
              <a:extLst>
                <a:ext uri="{FF2B5EF4-FFF2-40B4-BE49-F238E27FC236}">
                  <a16:creationId xmlns:a16="http://schemas.microsoft.com/office/drawing/2014/main" id="{B56D35FF-4BDB-46A2-8D3B-4AC4563E7654}"/>
                </a:ext>
              </a:extLst>
            </p:cNvPr>
            <p:cNvSpPr>
              <a:spLocks noChangeAspect="1"/>
            </p:cNvSpPr>
            <p:nvPr/>
          </p:nvSpPr>
          <p:spPr bwMode="auto">
            <a:xfrm>
              <a:off x="5161095" y="3695004"/>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89" name="rocket-flying_72487">
              <a:extLst>
                <a:ext uri="{FF2B5EF4-FFF2-40B4-BE49-F238E27FC236}">
                  <a16:creationId xmlns:a16="http://schemas.microsoft.com/office/drawing/2014/main" id="{6FFEBBF6-C553-4CDE-9D75-157433F6B1B2}"/>
                </a:ext>
              </a:extLst>
            </p:cNvPr>
            <p:cNvSpPr>
              <a:spLocks noChangeAspect="1"/>
            </p:cNvSpPr>
            <p:nvPr/>
          </p:nvSpPr>
          <p:spPr bwMode="auto">
            <a:xfrm>
              <a:off x="6437678" y="4172552"/>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90" name="rocket-flying_72487">
              <a:extLst>
                <a:ext uri="{FF2B5EF4-FFF2-40B4-BE49-F238E27FC236}">
                  <a16:creationId xmlns:a16="http://schemas.microsoft.com/office/drawing/2014/main" id="{BE36C437-25B8-4905-8FAD-285E8427589E}"/>
                </a:ext>
              </a:extLst>
            </p:cNvPr>
            <p:cNvSpPr>
              <a:spLocks noChangeAspect="1"/>
            </p:cNvSpPr>
            <p:nvPr/>
          </p:nvSpPr>
          <p:spPr bwMode="auto">
            <a:xfrm>
              <a:off x="6859214" y="3378935"/>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91" name="rocket-flying_72487">
              <a:extLst>
                <a:ext uri="{FF2B5EF4-FFF2-40B4-BE49-F238E27FC236}">
                  <a16:creationId xmlns:a16="http://schemas.microsoft.com/office/drawing/2014/main" id="{38E1478D-2910-4A94-A34A-58697ED22D48}"/>
                </a:ext>
              </a:extLst>
            </p:cNvPr>
            <p:cNvSpPr>
              <a:spLocks noChangeAspect="1"/>
            </p:cNvSpPr>
            <p:nvPr/>
          </p:nvSpPr>
          <p:spPr bwMode="auto">
            <a:xfrm>
              <a:off x="7285635" y="3857090"/>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grpSp>
      <p:grpSp>
        <p:nvGrpSpPr>
          <p:cNvPr id="99" name="组合 98">
            <a:extLst>
              <a:ext uri="{FF2B5EF4-FFF2-40B4-BE49-F238E27FC236}">
                <a16:creationId xmlns:a16="http://schemas.microsoft.com/office/drawing/2014/main" id="{AB87A2CA-8297-41B1-A36A-4646CA2B52C2}"/>
              </a:ext>
            </a:extLst>
          </p:cNvPr>
          <p:cNvGrpSpPr/>
          <p:nvPr/>
        </p:nvGrpSpPr>
        <p:grpSpPr>
          <a:xfrm>
            <a:off x="826801" y="1599031"/>
            <a:ext cx="3032160" cy="1050751"/>
            <a:chOff x="1042701" y="3184168"/>
            <a:chExt cx="3032160" cy="1050751"/>
          </a:xfrm>
        </p:grpSpPr>
        <p:sp>
          <p:nvSpPr>
            <p:cNvPr id="100" name="íś1ïḍé">
              <a:extLst>
                <a:ext uri="{FF2B5EF4-FFF2-40B4-BE49-F238E27FC236}">
                  <a16:creationId xmlns:a16="http://schemas.microsoft.com/office/drawing/2014/main" id="{25C925CB-B86A-4CA8-B568-B8BF8438F1F5}"/>
                </a:ext>
              </a:extLst>
            </p:cNvPr>
            <p:cNvSpPr txBox="1"/>
            <p:nvPr/>
          </p:nvSpPr>
          <p:spPr bwMode="auto">
            <a:xfrm>
              <a:off x="1042701" y="3184168"/>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1</a:t>
              </a:r>
            </a:p>
          </p:txBody>
        </p:sp>
        <p:sp>
          <p:nvSpPr>
            <p:cNvPr id="101" name="íŝļiḓè">
              <a:extLst>
                <a:ext uri="{FF2B5EF4-FFF2-40B4-BE49-F238E27FC236}">
                  <a16:creationId xmlns:a16="http://schemas.microsoft.com/office/drawing/2014/main" id="{EC610F9C-5582-407B-A67D-10CDD5438EF8}"/>
                </a:ext>
              </a:extLst>
            </p:cNvPr>
            <p:cNvSpPr/>
            <p:nvPr/>
          </p:nvSpPr>
          <p:spPr bwMode="auto">
            <a:xfrm>
              <a:off x="1050861" y="3446519"/>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870692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FDDE506-8300-4597-BCE0-F1C537E219EF}"/>
              </a:ext>
            </a:extLst>
          </p:cNvPr>
          <p:cNvGrpSpPr/>
          <p:nvPr/>
        </p:nvGrpSpPr>
        <p:grpSpPr>
          <a:xfrm>
            <a:off x="4319611" y="1877751"/>
            <a:ext cx="3552778" cy="3244761"/>
            <a:chOff x="12932070" y="-1348744"/>
            <a:chExt cx="3552778" cy="3244761"/>
          </a:xfrm>
        </p:grpSpPr>
        <p:sp>
          <p:nvSpPr>
            <p:cNvPr id="51" name="ï$ḷïďé">
              <a:extLst>
                <a:ext uri="{FF2B5EF4-FFF2-40B4-BE49-F238E27FC236}">
                  <a16:creationId xmlns:a16="http://schemas.microsoft.com/office/drawing/2014/main" id="{0DE0DD50-8C62-41E0-8D0E-CE07388FDC87}"/>
                </a:ext>
              </a:extLst>
            </p:cNvPr>
            <p:cNvSpPr/>
            <p:nvPr/>
          </p:nvSpPr>
          <p:spPr>
            <a:xfrm rot="11744661">
              <a:off x="13529934" y="-1348744"/>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2" name="ï$ḷïďé">
              <a:extLst>
                <a:ext uri="{FF2B5EF4-FFF2-40B4-BE49-F238E27FC236}">
                  <a16:creationId xmlns:a16="http://schemas.microsoft.com/office/drawing/2014/main" id="{74164099-8646-4020-A785-FD0786789E58}"/>
                </a:ext>
              </a:extLst>
            </p:cNvPr>
            <p:cNvSpPr/>
            <p:nvPr/>
          </p:nvSpPr>
          <p:spPr>
            <a:xfrm rot="15351541">
              <a:off x="14683099" y="-1335691"/>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3" name="ï$ḷïďé">
              <a:extLst>
                <a:ext uri="{FF2B5EF4-FFF2-40B4-BE49-F238E27FC236}">
                  <a16:creationId xmlns:a16="http://schemas.microsoft.com/office/drawing/2014/main" id="{8483FCBF-1503-467B-8605-D948B6D9B912}"/>
                </a:ext>
              </a:extLst>
            </p:cNvPr>
            <p:cNvSpPr/>
            <p:nvPr/>
          </p:nvSpPr>
          <p:spPr>
            <a:xfrm rot="18883199">
              <a:off x="15262506" y="-339223"/>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6" name="ï$ḷïďé">
              <a:extLst>
                <a:ext uri="{FF2B5EF4-FFF2-40B4-BE49-F238E27FC236}">
                  <a16:creationId xmlns:a16="http://schemas.microsoft.com/office/drawing/2014/main" id="{9AE59016-347B-40DB-A71D-35B62EA039CD}"/>
                </a:ext>
              </a:extLst>
            </p:cNvPr>
            <p:cNvSpPr/>
            <p:nvPr/>
          </p:nvSpPr>
          <p:spPr>
            <a:xfrm rot="8100000">
              <a:off x="12932070" y="-362449"/>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8" name="ï$ḷïďé">
              <a:extLst>
                <a:ext uri="{FF2B5EF4-FFF2-40B4-BE49-F238E27FC236}">
                  <a16:creationId xmlns:a16="http://schemas.microsoft.com/office/drawing/2014/main" id="{DB1F42CA-818D-4863-92EA-A2DB4D067393}"/>
                </a:ext>
              </a:extLst>
            </p:cNvPr>
            <p:cNvSpPr/>
            <p:nvPr/>
          </p:nvSpPr>
          <p:spPr>
            <a:xfrm rot="4516532">
              <a:off x="13516439" y="661769"/>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64" name="ï$ḷïďé">
              <a:extLst>
                <a:ext uri="{FF2B5EF4-FFF2-40B4-BE49-F238E27FC236}">
                  <a16:creationId xmlns:a16="http://schemas.microsoft.com/office/drawing/2014/main" id="{9CBA5FC0-A59F-447C-A2D0-DD0D1F86D799}"/>
                </a:ext>
              </a:extLst>
            </p:cNvPr>
            <p:cNvSpPr/>
            <p:nvPr/>
          </p:nvSpPr>
          <p:spPr>
            <a:xfrm rot="914377">
              <a:off x="14674763" y="672641"/>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grpSp>
      <p:sp>
        <p:nvSpPr>
          <p:cNvPr id="28" name="标题 27">
            <a:extLst>
              <a:ext uri="{FF2B5EF4-FFF2-40B4-BE49-F238E27FC236}">
                <a16:creationId xmlns:a16="http://schemas.microsoft.com/office/drawing/2014/main" id="{7F3EEAB4-430E-400E-95C7-497602AFA844}"/>
              </a:ext>
            </a:extLst>
          </p:cNvPr>
          <p:cNvSpPr>
            <a:spLocks noGrp="1"/>
          </p:cNvSpPr>
          <p:nvPr>
            <p:ph type="title"/>
          </p:nvPr>
        </p:nvSpPr>
        <p:spPr>
          <a:xfrm>
            <a:off x="1091255" y="237834"/>
            <a:ext cx="8168208" cy="790865"/>
          </a:xfrm>
        </p:spPr>
        <p:txBody>
          <a:bodyPr/>
          <a:lstStyle/>
          <a:p>
            <a:r>
              <a:rPr lang="zh-CN" altLang="en-US" dirty="0">
                <a:sym typeface="+mn-lt"/>
              </a:rPr>
              <a:t>这页可以展示</a:t>
            </a:r>
            <a:r>
              <a:rPr lang="en-US" altLang="zh-CN" dirty="0">
                <a:sym typeface="+mn-lt"/>
              </a:rPr>
              <a:t>6</a:t>
            </a:r>
            <a:r>
              <a:rPr lang="zh-CN" altLang="en-US" dirty="0">
                <a:sym typeface="+mn-lt"/>
              </a:rPr>
              <a:t>个并列</a:t>
            </a:r>
            <a:r>
              <a:rPr lang="en-US" altLang="zh-CN" dirty="0">
                <a:sym typeface="+mn-lt"/>
              </a:rPr>
              <a:t>/</a:t>
            </a:r>
            <a:r>
              <a:rPr lang="zh-CN" altLang="en-US" dirty="0">
                <a:sym typeface="+mn-lt"/>
              </a:rPr>
              <a:t>流程项</a:t>
            </a:r>
          </a:p>
        </p:txBody>
      </p:sp>
      <p:sp>
        <p:nvSpPr>
          <p:cNvPr id="2" name="灯片编号占位符 1">
            <a:extLst>
              <a:ext uri="{FF2B5EF4-FFF2-40B4-BE49-F238E27FC236}">
                <a16:creationId xmlns:a16="http://schemas.microsoft.com/office/drawing/2014/main" id="{C0849834-F98F-4880-8BAB-EE633C31224F}"/>
              </a:ext>
            </a:extLst>
          </p:cNvPr>
          <p:cNvSpPr>
            <a:spLocks noGrp="1"/>
          </p:cNvSpPr>
          <p:nvPr>
            <p:ph type="sldNum" sz="quarter" idx="12"/>
          </p:nvPr>
        </p:nvSpPr>
        <p:spPr/>
        <p:txBody>
          <a:bodyPr/>
          <a:lstStyle/>
          <a:p>
            <a:fld id="{2515AB8F-1C56-49E9-90C8-78D22B0C1B97}" type="slidenum">
              <a:rPr lang="zh-CN" altLang="en-US" smtClean="0">
                <a:sym typeface="+mn-lt"/>
              </a:rPr>
              <a:pPr/>
              <a:t>25</a:t>
            </a:fld>
            <a:endParaRPr lang="zh-CN" altLang="en-US">
              <a:sym typeface="+mn-lt"/>
            </a:endParaRPr>
          </a:p>
        </p:txBody>
      </p:sp>
      <p:sp>
        <p:nvSpPr>
          <p:cNvPr id="65" name="i$liďê">
            <a:extLst>
              <a:ext uri="{FF2B5EF4-FFF2-40B4-BE49-F238E27FC236}">
                <a16:creationId xmlns:a16="http://schemas.microsoft.com/office/drawing/2014/main" id="{3E581334-C272-467E-A032-32F09960EBAA}"/>
              </a:ext>
            </a:extLst>
          </p:cNvPr>
          <p:cNvSpPr>
            <a:spLocks noChangeAspect="1"/>
          </p:cNvSpPr>
          <p:nvPr/>
        </p:nvSpPr>
        <p:spPr>
          <a:xfrm>
            <a:off x="6710032" y="1981556"/>
            <a:ext cx="336207" cy="396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66" name="íṣ1îḋê">
            <a:extLst>
              <a:ext uri="{FF2B5EF4-FFF2-40B4-BE49-F238E27FC236}">
                <a16:creationId xmlns:a16="http://schemas.microsoft.com/office/drawing/2014/main" id="{E3D53B57-4A45-4A70-A471-E6AD2C3CE5AD}"/>
              </a:ext>
            </a:extLst>
          </p:cNvPr>
          <p:cNvSpPr>
            <a:spLocks noChangeAspect="1"/>
          </p:cNvSpPr>
          <p:nvPr/>
        </p:nvSpPr>
        <p:spPr>
          <a:xfrm>
            <a:off x="4375953" y="3331781"/>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67" name="i$liďê">
            <a:extLst>
              <a:ext uri="{FF2B5EF4-FFF2-40B4-BE49-F238E27FC236}">
                <a16:creationId xmlns:a16="http://schemas.microsoft.com/office/drawing/2014/main" id="{B423B471-2AF0-43E5-A2F9-86B292BC61BC}"/>
              </a:ext>
            </a:extLst>
          </p:cNvPr>
          <p:cNvSpPr>
            <a:spLocks noChangeAspect="1"/>
          </p:cNvSpPr>
          <p:nvPr/>
        </p:nvSpPr>
        <p:spPr>
          <a:xfrm>
            <a:off x="5141239" y="4585076"/>
            <a:ext cx="336207" cy="396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68" name="íṣ1îḋê">
            <a:extLst>
              <a:ext uri="{FF2B5EF4-FFF2-40B4-BE49-F238E27FC236}">
                <a16:creationId xmlns:a16="http://schemas.microsoft.com/office/drawing/2014/main" id="{C4C05597-CAAA-4E79-A770-99A8C3FDC3DB}"/>
              </a:ext>
            </a:extLst>
          </p:cNvPr>
          <p:cNvSpPr>
            <a:spLocks noChangeAspect="1"/>
          </p:cNvSpPr>
          <p:nvPr/>
        </p:nvSpPr>
        <p:spPr>
          <a:xfrm>
            <a:off x="7495501" y="3331781"/>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dirty="0">
              <a:cs typeface="+mn-ea"/>
              <a:sym typeface="+mn-lt"/>
            </a:endParaRPr>
          </a:p>
        </p:txBody>
      </p:sp>
      <p:sp>
        <p:nvSpPr>
          <p:cNvPr id="69" name="íṣ1íḋê">
            <a:extLst>
              <a:ext uri="{FF2B5EF4-FFF2-40B4-BE49-F238E27FC236}">
                <a16:creationId xmlns:a16="http://schemas.microsoft.com/office/drawing/2014/main" id="{F7F0A78D-0C1E-4DB7-AFF9-C0FAA4E21462}"/>
              </a:ext>
            </a:extLst>
          </p:cNvPr>
          <p:cNvSpPr>
            <a:spLocks noChangeAspect="1"/>
          </p:cNvSpPr>
          <p:nvPr/>
        </p:nvSpPr>
        <p:spPr>
          <a:xfrm>
            <a:off x="5146384" y="1993205"/>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70" name="íṣ1íḋê">
            <a:extLst>
              <a:ext uri="{FF2B5EF4-FFF2-40B4-BE49-F238E27FC236}">
                <a16:creationId xmlns:a16="http://schemas.microsoft.com/office/drawing/2014/main" id="{6C9A4D28-436F-44D9-A703-193AAB0A1104}"/>
              </a:ext>
            </a:extLst>
          </p:cNvPr>
          <p:cNvSpPr>
            <a:spLocks noChangeAspect="1"/>
          </p:cNvSpPr>
          <p:nvPr/>
        </p:nvSpPr>
        <p:spPr>
          <a:xfrm>
            <a:off x="6706989" y="4657076"/>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cxnSp>
        <p:nvCxnSpPr>
          <p:cNvPr id="75" name="直接连接符 74">
            <a:extLst>
              <a:ext uri="{FF2B5EF4-FFF2-40B4-BE49-F238E27FC236}">
                <a16:creationId xmlns:a16="http://schemas.microsoft.com/office/drawing/2014/main" id="{C41696AC-9A48-463E-9ED1-D8A6388AFDD9}"/>
              </a:ext>
            </a:extLst>
          </p:cNvPr>
          <p:cNvCxnSpPr>
            <a:cxnSpLocks/>
          </p:cNvCxnSpPr>
          <p:nvPr/>
        </p:nvCxnSpPr>
        <p:spPr>
          <a:xfrm flipH="1">
            <a:off x="7210675" y="1723740"/>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43421E0-E697-49B9-8D18-45673CCAA0EB}"/>
              </a:ext>
            </a:extLst>
          </p:cNvPr>
          <p:cNvSpPr txBox="1"/>
          <p:nvPr/>
        </p:nvSpPr>
        <p:spPr>
          <a:xfrm>
            <a:off x="5446357" y="3080702"/>
            <a:ext cx="1306233" cy="829544"/>
          </a:xfrm>
          <a:prstGeom prst="rect">
            <a:avLst/>
          </a:prstGeom>
          <a:noFill/>
        </p:spPr>
        <p:txBody>
          <a:bodyPr wrap="square" rtlCol="0" anchor="ctr" anchorCtr="0">
            <a:normAutofit/>
          </a:bodyPr>
          <a:lstStyle/>
          <a:p>
            <a:pPr algn="ctr">
              <a:lnSpc>
                <a:spcPct val="130000"/>
              </a:lnSpc>
            </a:pPr>
            <a:r>
              <a:rPr lang="zh-CN" altLang="en-US" sz="2000" b="1" dirty="0">
                <a:cs typeface="+mn-ea"/>
                <a:sym typeface="+mn-lt"/>
              </a:rPr>
              <a:t>中心标题</a:t>
            </a:r>
          </a:p>
        </p:txBody>
      </p:sp>
      <p:cxnSp>
        <p:nvCxnSpPr>
          <p:cNvPr id="77" name="直接连接符 76">
            <a:extLst>
              <a:ext uri="{FF2B5EF4-FFF2-40B4-BE49-F238E27FC236}">
                <a16:creationId xmlns:a16="http://schemas.microsoft.com/office/drawing/2014/main" id="{94599736-820D-4610-8D55-5D2AAC999BA6}"/>
              </a:ext>
            </a:extLst>
          </p:cNvPr>
          <p:cNvCxnSpPr>
            <a:cxnSpLocks/>
          </p:cNvCxnSpPr>
          <p:nvPr/>
        </p:nvCxnSpPr>
        <p:spPr>
          <a:xfrm flipH="1">
            <a:off x="8146675" y="3491564"/>
            <a:ext cx="7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9C6F42C-FC4D-4BC9-B847-CB7CACFF44B7}"/>
              </a:ext>
            </a:extLst>
          </p:cNvPr>
          <p:cNvCxnSpPr>
            <a:cxnSpLocks/>
          </p:cNvCxnSpPr>
          <p:nvPr/>
        </p:nvCxnSpPr>
        <p:spPr>
          <a:xfrm flipH="1">
            <a:off x="7210675" y="5218137"/>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B08C586-EB08-4172-8CD6-74CA7CFD0B15}"/>
              </a:ext>
            </a:extLst>
          </p:cNvPr>
          <p:cNvCxnSpPr>
            <a:cxnSpLocks/>
          </p:cNvCxnSpPr>
          <p:nvPr/>
        </p:nvCxnSpPr>
        <p:spPr>
          <a:xfrm flipH="1">
            <a:off x="3978804" y="5218137"/>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4DC9505-7CA2-452F-B3B4-53B4CC3E734D}"/>
              </a:ext>
            </a:extLst>
          </p:cNvPr>
          <p:cNvCxnSpPr>
            <a:cxnSpLocks/>
          </p:cNvCxnSpPr>
          <p:nvPr/>
        </p:nvCxnSpPr>
        <p:spPr>
          <a:xfrm flipH="1">
            <a:off x="3978804" y="1723740"/>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3A2D55DB-8F62-40F9-A122-6DAB174FB206}"/>
              </a:ext>
            </a:extLst>
          </p:cNvPr>
          <p:cNvGrpSpPr/>
          <p:nvPr/>
        </p:nvGrpSpPr>
        <p:grpSpPr>
          <a:xfrm>
            <a:off x="670893" y="3065645"/>
            <a:ext cx="3415438" cy="1225896"/>
            <a:chOff x="660399" y="3168515"/>
            <a:chExt cx="3415438" cy="1225896"/>
          </a:xfrm>
        </p:grpSpPr>
        <p:sp>
          <p:nvSpPr>
            <p:cNvPr id="36" name="íś1ïḍé">
              <a:extLst>
                <a:ext uri="{FF2B5EF4-FFF2-40B4-BE49-F238E27FC236}">
                  <a16:creationId xmlns:a16="http://schemas.microsoft.com/office/drawing/2014/main" id="{0F9B09C2-B662-442D-B959-1C8A2D7AD0CD}"/>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2</a:t>
              </a:r>
            </a:p>
          </p:txBody>
        </p:sp>
        <p:sp>
          <p:nvSpPr>
            <p:cNvPr id="37" name="íŝļiḓè">
              <a:extLst>
                <a:ext uri="{FF2B5EF4-FFF2-40B4-BE49-F238E27FC236}">
                  <a16:creationId xmlns:a16="http://schemas.microsoft.com/office/drawing/2014/main" id="{DDF09EFE-35E5-4863-A720-77A50DB09CFE}"/>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cxnSp>
        <p:nvCxnSpPr>
          <p:cNvPr id="82" name="直接连接符 81">
            <a:extLst>
              <a:ext uri="{FF2B5EF4-FFF2-40B4-BE49-F238E27FC236}">
                <a16:creationId xmlns:a16="http://schemas.microsoft.com/office/drawing/2014/main" id="{8239D68A-CFAE-410B-A5E8-AD226086F632}"/>
              </a:ext>
            </a:extLst>
          </p:cNvPr>
          <p:cNvCxnSpPr>
            <a:cxnSpLocks/>
          </p:cNvCxnSpPr>
          <p:nvPr/>
        </p:nvCxnSpPr>
        <p:spPr>
          <a:xfrm flipH="1">
            <a:off x="3978804" y="3481404"/>
            <a:ext cx="7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a:extLst>
              <a:ext uri="{FF2B5EF4-FFF2-40B4-BE49-F238E27FC236}">
                <a16:creationId xmlns:a16="http://schemas.microsoft.com/office/drawing/2014/main" id="{21E60E50-7F07-4BDE-BB51-6538C2F43D2B}"/>
              </a:ext>
            </a:extLst>
          </p:cNvPr>
          <p:cNvGrpSpPr/>
          <p:nvPr/>
        </p:nvGrpSpPr>
        <p:grpSpPr>
          <a:xfrm>
            <a:off x="670893" y="1290568"/>
            <a:ext cx="3415438" cy="1225896"/>
            <a:chOff x="660399" y="3168515"/>
            <a:chExt cx="3415438" cy="1225896"/>
          </a:xfrm>
        </p:grpSpPr>
        <p:sp>
          <p:nvSpPr>
            <p:cNvPr id="84" name="íś1ïḍé">
              <a:extLst>
                <a:ext uri="{FF2B5EF4-FFF2-40B4-BE49-F238E27FC236}">
                  <a16:creationId xmlns:a16="http://schemas.microsoft.com/office/drawing/2014/main" id="{90E5FB44-0CC3-4B0E-B41E-B88A20249C09}"/>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1</a:t>
              </a:r>
            </a:p>
          </p:txBody>
        </p:sp>
        <p:sp>
          <p:nvSpPr>
            <p:cNvPr id="85" name="íŝļiḓè">
              <a:extLst>
                <a:ext uri="{FF2B5EF4-FFF2-40B4-BE49-F238E27FC236}">
                  <a16:creationId xmlns:a16="http://schemas.microsoft.com/office/drawing/2014/main" id="{6477780C-00EE-4480-BC1E-8E19B94B906E}"/>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86" name="组合 85">
            <a:extLst>
              <a:ext uri="{FF2B5EF4-FFF2-40B4-BE49-F238E27FC236}">
                <a16:creationId xmlns:a16="http://schemas.microsoft.com/office/drawing/2014/main" id="{987DC25E-7584-4502-8CE2-4EEAE80A16CF}"/>
              </a:ext>
            </a:extLst>
          </p:cNvPr>
          <p:cNvGrpSpPr/>
          <p:nvPr/>
        </p:nvGrpSpPr>
        <p:grpSpPr>
          <a:xfrm>
            <a:off x="670893" y="4760174"/>
            <a:ext cx="3415438" cy="1225896"/>
            <a:chOff x="660399" y="3168515"/>
            <a:chExt cx="3415438" cy="1225896"/>
          </a:xfrm>
        </p:grpSpPr>
        <p:sp>
          <p:nvSpPr>
            <p:cNvPr id="87" name="íś1ïḍé">
              <a:extLst>
                <a:ext uri="{FF2B5EF4-FFF2-40B4-BE49-F238E27FC236}">
                  <a16:creationId xmlns:a16="http://schemas.microsoft.com/office/drawing/2014/main" id="{CCCBDC77-20F8-45CA-965C-2787CC626CC0}"/>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3</a:t>
              </a:r>
            </a:p>
          </p:txBody>
        </p:sp>
        <p:sp>
          <p:nvSpPr>
            <p:cNvPr id="88" name="íŝļiḓè">
              <a:extLst>
                <a:ext uri="{FF2B5EF4-FFF2-40B4-BE49-F238E27FC236}">
                  <a16:creationId xmlns:a16="http://schemas.microsoft.com/office/drawing/2014/main" id="{F6DF91F8-1514-4B77-A659-4968BD4A5DD2}"/>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89" name="组合 88">
            <a:extLst>
              <a:ext uri="{FF2B5EF4-FFF2-40B4-BE49-F238E27FC236}">
                <a16:creationId xmlns:a16="http://schemas.microsoft.com/office/drawing/2014/main" id="{695B14AA-F86E-4AF5-87B3-679D67491623}"/>
              </a:ext>
            </a:extLst>
          </p:cNvPr>
          <p:cNvGrpSpPr/>
          <p:nvPr/>
        </p:nvGrpSpPr>
        <p:grpSpPr>
          <a:xfrm>
            <a:off x="8126322" y="1290568"/>
            <a:ext cx="3415438" cy="1225896"/>
            <a:chOff x="660399" y="3168515"/>
            <a:chExt cx="3415438" cy="1225896"/>
          </a:xfrm>
        </p:grpSpPr>
        <p:sp>
          <p:nvSpPr>
            <p:cNvPr id="90" name="íś1ïḍé">
              <a:extLst>
                <a:ext uri="{FF2B5EF4-FFF2-40B4-BE49-F238E27FC236}">
                  <a16:creationId xmlns:a16="http://schemas.microsoft.com/office/drawing/2014/main" id="{1B7A9E87-EAFC-4B2B-A793-F0271B559E0B}"/>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4</a:t>
              </a:r>
            </a:p>
          </p:txBody>
        </p:sp>
        <p:sp>
          <p:nvSpPr>
            <p:cNvPr id="91" name="íŝļiḓè">
              <a:extLst>
                <a:ext uri="{FF2B5EF4-FFF2-40B4-BE49-F238E27FC236}">
                  <a16:creationId xmlns:a16="http://schemas.microsoft.com/office/drawing/2014/main" id="{AFDDD8A4-EB0F-46B1-A23B-B6C36C565C81}"/>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92" name="组合 91">
            <a:extLst>
              <a:ext uri="{FF2B5EF4-FFF2-40B4-BE49-F238E27FC236}">
                <a16:creationId xmlns:a16="http://schemas.microsoft.com/office/drawing/2014/main" id="{7ACC83FC-1E01-4746-921A-D375A583BB93}"/>
              </a:ext>
            </a:extLst>
          </p:cNvPr>
          <p:cNvGrpSpPr/>
          <p:nvPr/>
        </p:nvGrpSpPr>
        <p:grpSpPr>
          <a:xfrm>
            <a:off x="8126322" y="3065645"/>
            <a:ext cx="3415438" cy="1225896"/>
            <a:chOff x="660399" y="3168515"/>
            <a:chExt cx="3415438" cy="1225896"/>
          </a:xfrm>
        </p:grpSpPr>
        <p:sp>
          <p:nvSpPr>
            <p:cNvPr id="93" name="íś1ïḍé">
              <a:extLst>
                <a:ext uri="{FF2B5EF4-FFF2-40B4-BE49-F238E27FC236}">
                  <a16:creationId xmlns:a16="http://schemas.microsoft.com/office/drawing/2014/main" id="{63D9546B-C9A4-4C12-87BF-922FEE9CA9DE}"/>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5</a:t>
              </a:r>
            </a:p>
          </p:txBody>
        </p:sp>
        <p:sp>
          <p:nvSpPr>
            <p:cNvPr id="94" name="íŝļiḓè">
              <a:extLst>
                <a:ext uri="{FF2B5EF4-FFF2-40B4-BE49-F238E27FC236}">
                  <a16:creationId xmlns:a16="http://schemas.microsoft.com/office/drawing/2014/main" id="{B363A31F-DA68-4E3F-809F-865BDBBE3F4A}"/>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95" name="组合 94">
            <a:extLst>
              <a:ext uri="{FF2B5EF4-FFF2-40B4-BE49-F238E27FC236}">
                <a16:creationId xmlns:a16="http://schemas.microsoft.com/office/drawing/2014/main" id="{2ACD7474-2D6D-4B35-9BA1-6F51048D7BC5}"/>
              </a:ext>
            </a:extLst>
          </p:cNvPr>
          <p:cNvGrpSpPr/>
          <p:nvPr/>
        </p:nvGrpSpPr>
        <p:grpSpPr>
          <a:xfrm>
            <a:off x="8126322" y="4760174"/>
            <a:ext cx="3415438" cy="1225896"/>
            <a:chOff x="660399" y="3168515"/>
            <a:chExt cx="3415438" cy="1225896"/>
          </a:xfrm>
        </p:grpSpPr>
        <p:sp>
          <p:nvSpPr>
            <p:cNvPr id="96" name="íś1ïḍé">
              <a:extLst>
                <a:ext uri="{FF2B5EF4-FFF2-40B4-BE49-F238E27FC236}">
                  <a16:creationId xmlns:a16="http://schemas.microsoft.com/office/drawing/2014/main" id="{2F96910D-703F-4A1C-9A5B-EE3DB85BF980}"/>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6 </a:t>
              </a:r>
            </a:p>
          </p:txBody>
        </p:sp>
        <p:sp>
          <p:nvSpPr>
            <p:cNvPr id="97" name="íŝļiḓè">
              <a:extLst>
                <a:ext uri="{FF2B5EF4-FFF2-40B4-BE49-F238E27FC236}">
                  <a16:creationId xmlns:a16="http://schemas.microsoft.com/office/drawing/2014/main" id="{2DE234FA-0548-4D33-8B56-507C0D13AC65}"/>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1435275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2EA5BACF-A476-40F0-B025-C65F07898AD7}"/>
              </a:ext>
            </a:extLst>
          </p:cNvPr>
          <p:cNvGrpSpPr/>
          <p:nvPr/>
        </p:nvGrpSpPr>
        <p:grpSpPr>
          <a:xfrm>
            <a:off x="10148570" y="5046514"/>
            <a:ext cx="1106170" cy="609685"/>
            <a:chOff x="10160000" y="5103664"/>
            <a:chExt cx="1106170" cy="609685"/>
          </a:xfrm>
        </p:grpSpPr>
        <p:cxnSp>
          <p:nvCxnSpPr>
            <p:cNvPr id="13" name="直接连接符 12">
              <a:extLst>
                <a:ext uri="{FF2B5EF4-FFF2-40B4-BE49-F238E27FC236}">
                  <a16:creationId xmlns:a16="http://schemas.microsoft.com/office/drawing/2014/main" id="{79AB7816-1E5A-49A7-9F31-2719273EEB67}"/>
                </a:ext>
              </a:extLst>
            </p:cNvPr>
            <p:cNvCxnSpPr>
              <a:cxnSpLocks/>
            </p:cNvCxnSpPr>
            <p:nvPr/>
          </p:nvCxnSpPr>
          <p:spPr>
            <a:xfrm flipH="1" flipV="1">
              <a:off x="10160000" y="5408509"/>
              <a:ext cx="786045" cy="1"/>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30952FB6-72EB-43C3-91D9-ABA7F0FF2FA3}"/>
                </a:ext>
              </a:extLst>
            </p:cNvPr>
            <p:cNvSpPr/>
            <p:nvPr/>
          </p:nvSpPr>
          <p:spPr>
            <a:xfrm flipH="1">
              <a:off x="10656485" y="5103664"/>
              <a:ext cx="609685" cy="609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终</a:t>
              </a:r>
            </a:p>
          </p:txBody>
        </p:sp>
      </p:grpSp>
      <p:cxnSp>
        <p:nvCxnSpPr>
          <p:cNvPr id="9" name="直接连接符 8">
            <a:extLst>
              <a:ext uri="{FF2B5EF4-FFF2-40B4-BE49-F238E27FC236}">
                <a16:creationId xmlns:a16="http://schemas.microsoft.com/office/drawing/2014/main" id="{C874328D-D0DA-4E54-9330-5EB08DD0CFDE}"/>
              </a:ext>
            </a:extLst>
          </p:cNvPr>
          <p:cNvCxnSpPr>
            <a:cxnSpLocks/>
          </p:cNvCxnSpPr>
          <p:nvPr/>
        </p:nvCxnSpPr>
        <p:spPr>
          <a:xfrm flipV="1">
            <a:off x="1247225" y="1996484"/>
            <a:ext cx="784775" cy="1"/>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C36C9F7-FB8C-4715-85C9-DC4ABA836959}"/>
              </a:ext>
            </a:extLst>
          </p:cNvPr>
          <p:cNvSpPr>
            <a:spLocks noGrp="1"/>
          </p:cNvSpPr>
          <p:nvPr>
            <p:ph type="title"/>
          </p:nvPr>
        </p:nvSpPr>
        <p:spPr>
          <a:xfrm>
            <a:off x="1091255" y="237834"/>
            <a:ext cx="8168208" cy="790865"/>
          </a:xfrm>
        </p:spPr>
        <p:txBody>
          <a:bodyPr/>
          <a:lstStyle/>
          <a:p>
            <a:r>
              <a:rPr lang="zh-CN" altLang="en-US" dirty="0">
                <a:sym typeface="+mn-lt"/>
              </a:rPr>
              <a:t>这页可展示若干流程</a:t>
            </a:r>
          </a:p>
        </p:txBody>
      </p:sp>
      <p:sp>
        <p:nvSpPr>
          <p:cNvPr id="3" name="灯片编号占位符 2">
            <a:extLst>
              <a:ext uri="{FF2B5EF4-FFF2-40B4-BE49-F238E27FC236}">
                <a16:creationId xmlns:a16="http://schemas.microsoft.com/office/drawing/2014/main" id="{AC5F3ED1-F276-40BB-8D59-EB07EFE18C78}"/>
              </a:ext>
            </a:extLst>
          </p:cNvPr>
          <p:cNvSpPr>
            <a:spLocks noGrp="1"/>
          </p:cNvSpPr>
          <p:nvPr>
            <p:ph type="sldNum" sz="quarter" idx="12"/>
          </p:nvPr>
        </p:nvSpPr>
        <p:spPr/>
        <p:txBody>
          <a:bodyPr/>
          <a:lstStyle/>
          <a:p>
            <a:fld id="{2515AB8F-1C56-49E9-90C8-78D22B0C1B97}" type="slidenum">
              <a:rPr lang="zh-CN" altLang="en-US" smtClean="0">
                <a:sym typeface="+mn-lt"/>
              </a:rPr>
              <a:pPr/>
              <a:t>26</a:t>
            </a:fld>
            <a:endParaRPr lang="zh-CN" altLang="en-US">
              <a:sym typeface="+mn-lt"/>
            </a:endParaRPr>
          </a:p>
        </p:txBody>
      </p:sp>
      <p:graphicFrame>
        <p:nvGraphicFramePr>
          <p:cNvPr id="5" name="图示 4">
            <a:extLst>
              <a:ext uri="{FF2B5EF4-FFF2-40B4-BE49-F238E27FC236}">
                <a16:creationId xmlns:a16="http://schemas.microsoft.com/office/drawing/2014/main" id="{461A237D-E29C-4F8F-8EB9-0E6D5070518C}"/>
              </a:ext>
            </a:extLst>
          </p:cNvPr>
          <p:cNvGraphicFramePr/>
          <p:nvPr>
            <p:extLst>
              <p:ext uri="{D42A27DB-BD31-4B8C-83A1-F6EECF244321}">
                <p14:modId xmlns:p14="http://schemas.microsoft.com/office/powerpoint/2010/main" val="2117683217"/>
              </p:ext>
            </p:extLst>
          </p:nvPr>
        </p:nvGraphicFramePr>
        <p:xfrm>
          <a:off x="2032000" y="940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椭圆 6">
            <a:extLst>
              <a:ext uri="{FF2B5EF4-FFF2-40B4-BE49-F238E27FC236}">
                <a16:creationId xmlns:a16="http://schemas.microsoft.com/office/drawing/2014/main" id="{77D42D07-6477-4CFB-B97D-BE2D1409A949}"/>
              </a:ext>
            </a:extLst>
          </p:cNvPr>
          <p:cNvSpPr/>
          <p:nvPr/>
        </p:nvSpPr>
        <p:spPr>
          <a:xfrm>
            <a:off x="952500" y="1691641"/>
            <a:ext cx="609686" cy="6096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始</a:t>
            </a:r>
          </a:p>
        </p:txBody>
      </p:sp>
    </p:spTree>
    <p:extLst>
      <p:ext uri="{BB962C8B-B14F-4D97-AF65-F5344CB8AC3E}">
        <p14:creationId xmlns:p14="http://schemas.microsoft.com/office/powerpoint/2010/main" val="1985600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C4F88C33-82A4-401F-B548-53FEAC07FE8B}"/>
              </a:ext>
            </a:extLst>
          </p:cNvPr>
          <p:cNvGraphicFramePr>
            <a:graphicFrameLocks noGrp="1"/>
          </p:cNvGraphicFramePr>
          <p:nvPr>
            <p:extLst>
              <p:ext uri="{D42A27DB-BD31-4B8C-83A1-F6EECF244321}">
                <p14:modId xmlns:p14="http://schemas.microsoft.com/office/powerpoint/2010/main" val="2465129115"/>
              </p:ext>
            </p:extLst>
          </p:nvPr>
        </p:nvGraphicFramePr>
        <p:xfrm>
          <a:off x="1479550" y="2445290"/>
          <a:ext cx="9232900" cy="3345336"/>
        </p:xfrm>
        <a:graphic>
          <a:graphicData uri="http://schemas.openxmlformats.org/drawingml/2006/table">
            <a:tbl>
              <a:tblPr firstRow="1" bandRow="1">
                <a:effectLst>
                  <a:outerShdw blurRad="177800" dist="38100" dir="5400000" algn="t" rotWithShape="0">
                    <a:prstClr val="black">
                      <a:alpha val="40000"/>
                    </a:prstClr>
                  </a:outerShdw>
                </a:effectLst>
              </a:tblPr>
              <a:tblGrid>
                <a:gridCol w="165735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gridCol w="2532607">
                  <a:extLst>
                    <a:ext uri="{9D8B030D-6E8A-4147-A177-3AD203B41FA5}">
                      <a16:colId xmlns:a16="http://schemas.microsoft.com/office/drawing/2014/main" val="20002"/>
                    </a:ext>
                  </a:extLst>
                </a:gridCol>
                <a:gridCol w="2693443">
                  <a:extLst>
                    <a:ext uri="{9D8B030D-6E8A-4147-A177-3AD203B41FA5}">
                      <a16:colId xmlns:a16="http://schemas.microsoft.com/office/drawing/2014/main" val="20003"/>
                    </a:ext>
                  </a:extLst>
                </a:gridCol>
              </a:tblGrid>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条目</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参数</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范围</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结果</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1-3</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kern="1200" dirty="0">
                          <a:solidFill>
                            <a:schemeClr val="tx1"/>
                          </a:solidFill>
                          <a:latin typeface="+mn-lt"/>
                          <a:ea typeface="+mn-ea"/>
                          <a:cs typeface="+mn-ea"/>
                          <a:sym typeface="+mn-lt"/>
                        </a:rPr>
                        <a:t>1-3</a:t>
                      </a:r>
                      <a:endParaRPr lang="zh-CN" altLang="en-US" sz="2000"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kern="1200" dirty="0">
                          <a:solidFill>
                            <a:schemeClr val="tx1"/>
                          </a:solidFill>
                          <a:latin typeface="+mn-lt"/>
                          <a:ea typeface="+mn-ea"/>
                          <a:cs typeface="+mn-ea"/>
                          <a:sym typeface="+mn-lt"/>
                        </a:rPr>
                        <a:t>1-3</a:t>
                      </a:r>
                      <a:endParaRPr lang="zh-CN" altLang="en-US" sz="2000"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b="1" dirty="0">
                          <a:latin typeface="+mn-lt"/>
                          <a:ea typeface="+mn-ea"/>
                          <a:cs typeface="+mn-ea"/>
                          <a:sym typeface="+mn-lt"/>
                        </a:rPr>
                        <a:t>条目</a:t>
                      </a:r>
                      <a:r>
                        <a:rPr lang="en-US" altLang="zh-CN" sz="2000" b="1" dirty="0">
                          <a:latin typeface="+mn-lt"/>
                          <a:ea typeface="+mn-ea"/>
                          <a:cs typeface="+mn-ea"/>
                          <a:sym typeface="+mn-lt"/>
                        </a:rPr>
                        <a:t>4</a:t>
                      </a:r>
                      <a:endParaRPr lang="zh-CN" altLang="en-US" sz="2000" b="1"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b="1" dirty="0">
                          <a:latin typeface="+mn-lt"/>
                          <a:ea typeface="+mn-ea"/>
                          <a:cs typeface="+mn-ea"/>
                          <a:sym typeface="+mn-lt"/>
                        </a:rPr>
                        <a:t>4</a:t>
                      </a:r>
                      <a:endParaRPr lang="zh-CN" altLang="en-US" sz="2000" b="1"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b="1" kern="1200" dirty="0">
                          <a:solidFill>
                            <a:schemeClr val="tx1"/>
                          </a:solidFill>
                          <a:latin typeface="+mn-lt"/>
                          <a:ea typeface="+mn-ea"/>
                          <a:cs typeface="+mn-ea"/>
                          <a:sym typeface="+mn-lt"/>
                        </a:rPr>
                        <a:t>1-3</a:t>
                      </a:r>
                      <a:endParaRPr lang="zh-CN" altLang="en-US" sz="2000" b="1"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b="1" dirty="0">
                          <a:latin typeface="+mn-lt"/>
                          <a:ea typeface="+mn-ea"/>
                          <a:cs typeface="+mn-ea"/>
                          <a:sym typeface="+mn-lt"/>
                        </a:rPr>
                        <a:t>优</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kern="1200" dirty="0">
                          <a:solidFill>
                            <a:schemeClr val="tx1"/>
                          </a:solidFill>
                          <a:latin typeface="+mn-lt"/>
                          <a:ea typeface="+mn-ea"/>
                          <a:cs typeface="+mn-ea"/>
                          <a:sym typeface="+mn-lt"/>
                        </a:rPr>
                        <a:t>1-3</a:t>
                      </a:r>
                      <a:endParaRPr lang="zh-CN" altLang="en-US" sz="2000"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4644B60C-B8D0-4614-BA63-8F4F6589C274}"/>
              </a:ext>
            </a:extLst>
          </p:cNvPr>
          <p:cNvSpPr/>
          <p:nvPr/>
        </p:nvSpPr>
        <p:spPr>
          <a:xfrm>
            <a:off x="947738" y="1238972"/>
            <a:ext cx="10296525" cy="971675"/>
          </a:xfrm>
          <a:prstGeom prst="rect">
            <a:avLst/>
          </a:prstGeom>
          <a:noFill/>
        </p:spPr>
        <p:txBody>
          <a:bodyPr wrap="square" lIns="0" rIns="0">
            <a:noAutofit/>
          </a:bodyPr>
          <a:lstStyle/>
          <a:p>
            <a:pPr algn="just">
              <a:lnSpc>
                <a:spcPct val="130000"/>
              </a:lnSpc>
            </a:pPr>
            <a:r>
              <a:rPr lang="zh-CN" altLang="en-US" sz="2000" dirty="0">
                <a:cs typeface="+mn-ea"/>
                <a:sym typeface="+mn-lt"/>
              </a:rPr>
              <a:t>请输入表格的相关内容，可以是概括性介绍，也可以是表格中内容分析。表格中需突出的行或列，可右击填充单元格颜色，修改字体格式。单元格中一行文字建议选择文本居中</a:t>
            </a:r>
            <a:endParaRPr lang="en-US" altLang="zh-CN" sz="2000" dirty="0">
              <a:solidFill>
                <a:schemeClr val="bg1"/>
              </a:solidFill>
              <a:cs typeface="+mn-ea"/>
              <a:sym typeface="+mn-lt"/>
            </a:endParaRPr>
          </a:p>
        </p:txBody>
      </p:sp>
      <p:sp>
        <p:nvSpPr>
          <p:cNvPr id="2" name="标题 1">
            <a:extLst>
              <a:ext uri="{FF2B5EF4-FFF2-40B4-BE49-F238E27FC236}">
                <a16:creationId xmlns:a16="http://schemas.microsoft.com/office/drawing/2014/main" id="{EBA4BAE8-525E-4CFA-9BC2-78D9CE9EA810}"/>
              </a:ext>
            </a:extLst>
          </p:cNvPr>
          <p:cNvSpPr>
            <a:spLocks noGrp="1"/>
          </p:cNvSpPr>
          <p:nvPr>
            <p:ph type="title"/>
          </p:nvPr>
        </p:nvSpPr>
        <p:spPr>
          <a:xfrm>
            <a:off x="1091255" y="237834"/>
            <a:ext cx="8168208" cy="790865"/>
          </a:xfrm>
        </p:spPr>
        <p:txBody>
          <a:bodyPr/>
          <a:lstStyle/>
          <a:p>
            <a:r>
              <a:rPr lang="en-US" altLang="zh-CN" dirty="0">
                <a:sym typeface="+mn-lt"/>
              </a:rPr>
              <a:t>1</a:t>
            </a:r>
            <a:r>
              <a:rPr lang="zh-CN" altLang="en-US" dirty="0">
                <a:sym typeface="+mn-lt"/>
              </a:rPr>
              <a:t>图表展示页</a:t>
            </a:r>
          </a:p>
        </p:txBody>
      </p:sp>
      <p:sp>
        <p:nvSpPr>
          <p:cNvPr id="3" name="灯片编号占位符 2">
            <a:extLst>
              <a:ext uri="{FF2B5EF4-FFF2-40B4-BE49-F238E27FC236}">
                <a16:creationId xmlns:a16="http://schemas.microsoft.com/office/drawing/2014/main" id="{115F398B-E5F7-4A52-B104-6EF616D871D4}"/>
              </a:ext>
            </a:extLst>
          </p:cNvPr>
          <p:cNvSpPr>
            <a:spLocks noGrp="1"/>
          </p:cNvSpPr>
          <p:nvPr>
            <p:ph type="sldNum" sz="quarter" idx="12"/>
          </p:nvPr>
        </p:nvSpPr>
        <p:spPr/>
        <p:txBody>
          <a:bodyPr/>
          <a:lstStyle/>
          <a:p>
            <a:fld id="{2515AB8F-1C56-49E9-90C8-78D22B0C1B97}" type="slidenum">
              <a:rPr lang="zh-CN" altLang="en-US" smtClean="0">
                <a:sym typeface="+mn-lt"/>
              </a:rPr>
              <a:pPr/>
              <a:t>27</a:t>
            </a:fld>
            <a:endParaRPr lang="zh-CN" altLang="en-US">
              <a:sym typeface="+mn-lt"/>
            </a:endParaRPr>
          </a:p>
        </p:txBody>
      </p:sp>
    </p:spTree>
    <p:extLst>
      <p:ext uri="{BB962C8B-B14F-4D97-AF65-F5344CB8AC3E}">
        <p14:creationId xmlns:p14="http://schemas.microsoft.com/office/powerpoint/2010/main" val="1158830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箭头: 五边形 13">
            <a:extLst>
              <a:ext uri="{FF2B5EF4-FFF2-40B4-BE49-F238E27FC236}">
                <a16:creationId xmlns:a16="http://schemas.microsoft.com/office/drawing/2014/main" id="{E7AC4DC6-031A-4FDD-9E29-4A4B40DD4655}"/>
              </a:ext>
            </a:extLst>
          </p:cNvPr>
          <p:cNvSpPr/>
          <p:nvPr/>
        </p:nvSpPr>
        <p:spPr>
          <a:xfrm>
            <a:off x="660400" y="1349376"/>
            <a:ext cx="4861876" cy="1406525"/>
          </a:xfrm>
          <a:prstGeom prst="homePlate">
            <a:avLst>
              <a:gd name="adj" fmla="val 49187"/>
            </a:avLst>
          </a:prstGeom>
          <a:gradFill>
            <a:gsLst>
              <a:gs pos="0">
                <a:schemeClr val="bg1">
                  <a:lumMod val="95000"/>
                </a:schemeClr>
              </a:gs>
              <a:gs pos="100000">
                <a:schemeClr val="bg1">
                  <a:lumMod val="9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 name="标题 1">
            <a:extLst>
              <a:ext uri="{FF2B5EF4-FFF2-40B4-BE49-F238E27FC236}">
                <a16:creationId xmlns:a16="http://schemas.microsoft.com/office/drawing/2014/main" id="{33B41347-C43B-4D43-A4D0-AE4D2A708738}"/>
              </a:ext>
            </a:extLst>
          </p:cNvPr>
          <p:cNvSpPr>
            <a:spLocks noGrp="1"/>
          </p:cNvSpPr>
          <p:nvPr>
            <p:ph type="title"/>
          </p:nvPr>
        </p:nvSpPr>
        <p:spPr>
          <a:xfrm>
            <a:off x="1091255" y="237834"/>
            <a:ext cx="8168208" cy="790865"/>
          </a:xfrm>
        </p:spPr>
        <p:txBody>
          <a:bodyPr/>
          <a:lstStyle/>
          <a:p>
            <a:r>
              <a:rPr lang="en-US" altLang="zh-CN" dirty="0">
                <a:sym typeface="+mn-lt"/>
              </a:rPr>
              <a:t>1</a:t>
            </a:r>
            <a:r>
              <a:rPr lang="zh-CN" altLang="en-US" dirty="0">
                <a:sym typeface="+mn-lt"/>
              </a:rPr>
              <a:t>图表展示页</a:t>
            </a:r>
          </a:p>
        </p:txBody>
      </p:sp>
      <p:sp>
        <p:nvSpPr>
          <p:cNvPr id="3" name="灯片编号占位符 2">
            <a:extLst>
              <a:ext uri="{FF2B5EF4-FFF2-40B4-BE49-F238E27FC236}">
                <a16:creationId xmlns:a16="http://schemas.microsoft.com/office/drawing/2014/main" id="{7CCAFA61-4D6A-4BA5-87F2-57B8032BBC35}"/>
              </a:ext>
            </a:extLst>
          </p:cNvPr>
          <p:cNvSpPr>
            <a:spLocks noGrp="1"/>
          </p:cNvSpPr>
          <p:nvPr>
            <p:ph type="sldNum" sz="quarter" idx="12"/>
          </p:nvPr>
        </p:nvSpPr>
        <p:spPr/>
        <p:txBody>
          <a:bodyPr/>
          <a:lstStyle/>
          <a:p>
            <a:fld id="{2515AB8F-1C56-49E9-90C8-78D22B0C1B97}" type="slidenum">
              <a:rPr lang="zh-CN" altLang="en-US" smtClean="0">
                <a:sym typeface="+mn-lt"/>
              </a:rPr>
              <a:pPr/>
              <a:t>28</a:t>
            </a:fld>
            <a:endParaRPr lang="zh-CN" altLang="en-US">
              <a:sym typeface="+mn-lt"/>
            </a:endParaRPr>
          </a:p>
        </p:txBody>
      </p:sp>
      <p:graphicFrame>
        <p:nvGraphicFramePr>
          <p:cNvPr id="4" name="表格 3">
            <a:extLst>
              <a:ext uri="{FF2B5EF4-FFF2-40B4-BE49-F238E27FC236}">
                <a16:creationId xmlns:a16="http://schemas.microsoft.com/office/drawing/2014/main" id="{4903FDD0-F5BF-418E-99ED-81F557488489}"/>
              </a:ext>
            </a:extLst>
          </p:cNvPr>
          <p:cNvGraphicFramePr>
            <a:graphicFrameLocks noGrp="1"/>
          </p:cNvGraphicFramePr>
          <p:nvPr>
            <p:extLst>
              <p:ext uri="{D42A27DB-BD31-4B8C-83A1-F6EECF244321}">
                <p14:modId xmlns:p14="http://schemas.microsoft.com/office/powerpoint/2010/main" val="1541057051"/>
              </p:ext>
            </p:extLst>
          </p:nvPr>
        </p:nvGraphicFramePr>
        <p:xfrm>
          <a:off x="5522275" y="1422400"/>
          <a:ext cx="5996624" cy="3250059"/>
        </p:xfrm>
        <a:graphic>
          <a:graphicData uri="http://schemas.openxmlformats.org/drawingml/2006/table">
            <a:tbl>
              <a:tblPr firstRow="1" bandRow="1">
                <a:tableStyleId>{2D5ABB26-0587-4C30-8999-92F81FD0307C}</a:tableStyleId>
              </a:tblPr>
              <a:tblGrid>
                <a:gridCol w="1563134">
                  <a:extLst>
                    <a:ext uri="{9D8B030D-6E8A-4147-A177-3AD203B41FA5}">
                      <a16:colId xmlns:a16="http://schemas.microsoft.com/office/drawing/2014/main" val="20000"/>
                    </a:ext>
                  </a:extLst>
                </a:gridCol>
                <a:gridCol w="1435179">
                  <a:extLst>
                    <a:ext uri="{9D8B030D-6E8A-4147-A177-3AD203B41FA5}">
                      <a16:colId xmlns:a16="http://schemas.microsoft.com/office/drawing/2014/main" val="20001"/>
                    </a:ext>
                  </a:extLst>
                </a:gridCol>
                <a:gridCol w="1248963">
                  <a:extLst>
                    <a:ext uri="{9D8B030D-6E8A-4147-A177-3AD203B41FA5}">
                      <a16:colId xmlns:a16="http://schemas.microsoft.com/office/drawing/2014/main" val="20002"/>
                    </a:ext>
                  </a:extLst>
                </a:gridCol>
                <a:gridCol w="1749348">
                  <a:extLst>
                    <a:ext uri="{9D8B030D-6E8A-4147-A177-3AD203B41FA5}">
                      <a16:colId xmlns:a16="http://schemas.microsoft.com/office/drawing/2014/main" val="20003"/>
                    </a:ext>
                  </a:extLst>
                </a:gridCol>
              </a:tblGrid>
              <a:tr h="568257">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dirty="0">
                          <a:latin typeface="+mn-lt"/>
                          <a:ea typeface="+mn-ea"/>
                          <a:cs typeface="+mn-ea"/>
                          <a:sym typeface="+mn-lt"/>
                        </a:rPr>
                        <a:t>条目</a:t>
                      </a:r>
                      <a:endParaRPr lang="zh-CN" altLang="en-US" sz="2400" b="1" dirty="0">
                        <a:solidFill>
                          <a:srgbClr val="183883"/>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dirty="0">
                          <a:latin typeface="+mn-lt"/>
                          <a:ea typeface="+mn-ea"/>
                          <a:cs typeface="+mn-ea"/>
                          <a:sym typeface="+mn-lt"/>
                        </a:rPr>
                        <a:t>参数</a:t>
                      </a:r>
                      <a:endParaRPr lang="zh-CN" altLang="en-US" sz="2400" b="1" dirty="0">
                        <a:solidFill>
                          <a:srgbClr val="183883"/>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800" b="1" dirty="0">
                          <a:solidFill>
                            <a:schemeClr val="accent1"/>
                          </a:solidFill>
                          <a:latin typeface="+mn-lt"/>
                          <a:ea typeface="+mn-ea"/>
                          <a:cs typeface="+mn-ea"/>
                          <a:sym typeface="+mn-lt"/>
                        </a:rPr>
                        <a:t>范围</a:t>
                      </a: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dirty="0">
                          <a:latin typeface="+mn-lt"/>
                          <a:ea typeface="+mn-ea"/>
                          <a:cs typeface="+mn-ea"/>
                          <a:sym typeface="+mn-lt"/>
                        </a:rPr>
                        <a:t>结果</a:t>
                      </a:r>
                      <a:endParaRPr lang="zh-CN" altLang="en-US" sz="2400" b="1" dirty="0">
                        <a:solidFill>
                          <a:srgbClr val="183883"/>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400" b="1" dirty="0">
                          <a:solidFill>
                            <a:schemeClr val="accent1"/>
                          </a:solidFill>
                          <a:latin typeface="+mn-lt"/>
                          <a:ea typeface="+mn-ea"/>
                          <a:cs typeface="+mn-ea"/>
                          <a:sym typeface="+mn-lt"/>
                        </a:rPr>
                        <a:t>1-3</a:t>
                      </a:r>
                      <a:endParaRPr lang="zh-CN" altLang="en-US" sz="2400" b="1" dirty="0">
                        <a:solidFill>
                          <a:schemeClr val="accent1"/>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tc>
                <a:extLst>
                  <a:ext uri="{0D108BD9-81ED-4DB2-BD59-A6C34878D82A}">
                    <a16:rowId xmlns:a16="http://schemas.microsoft.com/office/drawing/2014/main" val="10002"/>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tc>
                <a:extLst>
                  <a:ext uri="{0D108BD9-81ED-4DB2-BD59-A6C34878D82A}">
                    <a16:rowId xmlns:a16="http://schemas.microsoft.com/office/drawing/2014/main" val="10003"/>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4</a:t>
                      </a:r>
                      <a:endParaRPr lang="zh-CN" altLang="en-US" sz="2000" b="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b="0" dirty="0">
                          <a:latin typeface="+mn-lt"/>
                          <a:ea typeface="+mn-ea"/>
                          <a:cs typeface="+mn-ea"/>
                          <a:sym typeface="+mn-lt"/>
                        </a:rPr>
                        <a:t>4</a:t>
                      </a:r>
                      <a:endParaRPr lang="zh-CN" altLang="en-US" sz="2000" b="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b="0" dirty="0">
                          <a:latin typeface="+mn-lt"/>
                          <a:ea typeface="+mn-ea"/>
                          <a:cs typeface="+mn-ea"/>
                          <a:sym typeface="+mn-lt"/>
                        </a:rPr>
                        <a:t>优</a:t>
                      </a:r>
                    </a:p>
                  </a:txBody>
                  <a:tcPr marL="100614" marR="100614" marT="50308" marB="50308" anchor="ctr"/>
                </a:tc>
                <a:extLst>
                  <a:ext uri="{0D108BD9-81ED-4DB2-BD59-A6C34878D82A}">
                    <a16:rowId xmlns:a16="http://schemas.microsoft.com/office/drawing/2014/main" val="10004"/>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矩形 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AE83E088-4EED-4D54-949A-2A5A638B26DD}"/>
              </a:ext>
            </a:extLst>
          </p:cNvPr>
          <p:cNvSpPr/>
          <p:nvPr/>
        </p:nvSpPr>
        <p:spPr>
          <a:xfrm>
            <a:off x="1487487" y="4786563"/>
            <a:ext cx="9217025"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请输入相关内容，可以是以上分析的结论页可以是承上启下的过度介绍。请输入相关内容，可以是以上分析的结论页可以是承上启下的过度介绍</a:t>
            </a:r>
          </a:p>
        </p:txBody>
      </p:sp>
      <p:sp>
        <p:nvSpPr>
          <p:cNvPr id="12" name="矩形 1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07071DD2-19FA-4645-8FD7-C11C657789A4}"/>
              </a:ext>
            </a:extLst>
          </p:cNvPr>
          <p:cNvSpPr/>
          <p:nvPr/>
        </p:nvSpPr>
        <p:spPr>
          <a:xfrm>
            <a:off x="1033099" y="1492251"/>
            <a:ext cx="4104000" cy="1120775"/>
          </a:xfrm>
          <a:prstGeom prst="rect">
            <a:avLst/>
          </a:prstGeom>
          <a:noFill/>
        </p:spPr>
        <p:txBody>
          <a:bodyPr wrap="square" lIns="540000" anchor="ctr" anchorCtr="0">
            <a:normAutofit/>
          </a:bodyPr>
          <a:lstStyle/>
          <a:p>
            <a:pPr algn="just">
              <a:lnSpc>
                <a:spcPct val="130000"/>
              </a:lnSpc>
            </a:pPr>
            <a:r>
              <a:rPr lang="zh-CN" altLang="en-US" sz="2000" dirty="0">
                <a:cs typeface="+mn-ea"/>
                <a:sym typeface="+mn-lt"/>
              </a:rPr>
              <a:t>表格中需突出内容，可右击填充单元格颜色或修改字体格式</a:t>
            </a:r>
          </a:p>
        </p:txBody>
      </p:sp>
      <p:sp>
        <p:nvSpPr>
          <p:cNvPr id="6" name="箭头: 五边形 5">
            <a:extLst>
              <a:ext uri="{FF2B5EF4-FFF2-40B4-BE49-F238E27FC236}">
                <a16:creationId xmlns:a16="http://schemas.microsoft.com/office/drawing/2014/main" id="{23F30085-EE52-4A3A-B8AC-A582A436E037}"/>
              </a:ext>
            </a:extLst>
          </p:cNvPr>
          <p:cNvSpPr/>
          <p:nvPr/>
        </p:nvSpPr>
        <p:spPr>
          <a:xfrm>
            <a:off x="660400" y="3194014"/>
            <a:ext cx="4861876" cy="1406525"/>
          </a:xfrm>
          <a:prstGeom prst="homePlate">
            <a:avLst>
              <a:gd name="adj" fmla="val 49187"/>
            </a:avLst>
          </a:prstGeom>
          <a:gradFill>
            <a:gsLst>
              <a:gs pos="0">
                <a:schemeClr val="bg1">
                  <a:lumMod val="95000"/>
                </a:schemeClr>
              </a:gs>
              <a:gs pos="100000">
                <a:schemeClr val="bg1">
                  <a:lumMod val="9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5" name="矩形 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E998FCE9-31D7-46F5-B271-C474170FFEA3}"/>
              </a:ext>
            </a:extLst>
          </p:cNvPr>
          <p:cNvSpPr/>
          <p:nvPr/>
        </p:nvSpPr>
        <p:spPr>
          <a:xfrm>
            <a:off x="1033100" y="3292439"/>
            <a:ext cx="4104000" cy="1209675"/>
          </a:xfrm>
          <a:prstGeom prst="rect">
            <a:avLst/>
          </a:prstGeom>
          <a:noFill/>
        </p:spPr>
        <p:txBody>
          <a:bodyPr wrap="square" lIns="540000" anchor="ctr" anchorCtr="0">
            <a:normAutofit/>
          </a:bodyPr>
          <a:lstStyle/>
          <a:p>
            <a:pPr algn="just">
              <a:lnSpc>
                <a:spcPct val="130000"/>
              </a:lnSpc>
            </a:pPr>
            <a:r>
              <a:rPr lang="zh-CN" altLang="en-US" sz="2000" dirty="0">
                <a:cs typeface="+mn-ea"/>
                <a:sym typeface="+mn-lt"/>
              </a:rPr>
              <a:t>单元格中一行文字建议文本居中，多行文字建议两端对齐</a:t>
            </a:r>
          </a:p>
        </p:txBody>
      </p:sp>
      <p:sp>
        <p:nvSpPr>
          <p:cNvPr id="16" name="íṣ1íḋê">
            <a:extLst>
              <a:ext uri="{FF2B5EF4-FFF2-40B4-BE49-F238E27FC236}">
                <a16:creationId xmlns:a16="http://schemas.microsoft.com/office/drawing/2014/main" id="{1F57F5C4-F1AC-4B6D-8340-8251F8B0552A}"/>
              </a:ext>
            </a:extLst>
          </p:cNvPr>
          <p:cNvSpPr>
            <a:spLocks noChangeAspect="1"/>
          </p:cNvSpPr>
          <p:nvPr/>
        </p:nvSpPr>
        <p:spPr>
          <a:xfrm>
            <a:off x="876878" y="3717276"/>
            <a:ext cx="397861" cy="360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17" name="íṣ1îḋê">
            <a:extLst>
              <a:ext uri="{FF2B5EF4-FFF2-40B4-BE49-F238E27FC236}">
                <a16:creationId xmlns:a16="http://schemas.microsoft.com/office/drawing/2014/main" id="{D821CD5D-D1D0-4D23-B000-FD8365707677}"/>
              </a:ext>
            </a:extLst>
          </p:cNvPr>
          <p:cNvSpPr>
            <a:spLocks noChangeAspect="1"/>
          </p:cNvSpPr>
          <p:nvPr/>
        </p:nvSpPr>
        <p:spPr>
          <a:xfrm>
            <a:off x="850161" y="1872638"/>
            <a:ext cx="365874" cy="360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rgbClr val="EAB90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Tree>
    <p:extLst>
      <p:ext uri="{BB962C8B-B14F-4D97-AF65-F5344CB8AC3E}">
        <p14:creationId xmlns:p14="http://schemas.microsoft.com/office/powerpoint/2010/main" val="4161146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7FFD3-D522-4BB8-A5BD-1DBFED31421B}"/>
              </a:ext>
            </a:extLst>
          </p:cNvPr>
          <p:cNvSpPr>
            <a:spLocks noGrp="1"/>
          </p:cNvSpPr>
          <p:nvPr>
            <p:ph type="title"/>
          </p:nvPr>
        </p:nvSpPr>
        <p:spPr>
          <a:xfrm>
            <a:off x="1091255" y="237834"/>
            <a:ext cx="8168208" cy="790865"/>
          </a:xfrm>
        </p:spPr>
        <p:txBody>
          <a:bodyPr/>
          <a:lstStyle/>
          <a:p>
            <a:r>
              <a:rPr lang="en-US" altLang="zh-CN" dirty="0">
                <a:sym typeface="+mn-lt"/>
              </a:rPr>
              <a:t>1</a:t>
            </a:r>
            <a:r>
              <a:rPr lang="zh-CN" altLang="en-US" dirty="0">
                <a:sym typeface="+mn-lt"/>
              </a:rPr>
              <a:t>图表展示页</a:t>
            </a:r>
          </a:p>
        </p:txBody>
      </p:sp>
      <p:sp>
        <p:nvSpPr>
          <p:cNvPr id="4" name="灯片编号占位符 3">
            <a:extLst>
              <a:ext uri="{FF2B5EF4-FFF2-40B4-BE49-F238E27FC236}">
                <a16:creationId xmlns:a16="http://schemas.microsoft.com/office/drawing/2014/main" id="{D5B56B95-6D4F-4DC9-BCBD-28F7BE10F797}"/>
              </a:ext>
            </a:extLst>
          </p:cNvPr>
          <p:cNvSpPr>
            <a:spLocks noGrp="1"/>
          </p:cNvSpPr>
          <p:nvPr>
            <p:ph type="sldNum" sz="quarter" idx="12"/>
          </p:nvPr>
        </p:nvSpPr>
        <p:spPr/>
        <p:txBody>
          <a:bodyPr/>
          <a:lstStyle/>
          <a:p>
            <a:fld id="{2515AB8F-1C56-49E9-90C8-78D22B0C1B97}" type="slidenum">
              <a:rPr lang="zh-CN" altLang="en-US" smtClean="0">
                <a:sym typeface="+mn-lt"/>
              </a:rPr>
              <a:pPr/>
              <a:t>29</a:t>
            </a:fld>
            <a:endParaRPr lang="zh-CN" altLang="en-US">
              <a:sym typeface="+mn-lt"/>
            </a:endParaRPr>
          </a:p>
        </p:txBody>
      </p:sp>
      <p:sp>
        <p:nvSpPr>
          <p:cNvPr id="7" name="矩形 6">
            <a:extLst>
              <a:ext uri="{FF2B5EF4-FFF2-40B4-BE49-F238E27FC236}">
                <a16:creationId xmlns:a16="http://schemas.microsoft.com/office/drawing/2014/main" id="{305CE078-D40C-4DDD-B894-0ADC604EAF32}"/>
              </a:ext>
            </a:extLst>
          </p:cNvPr>
          <p:cNvSpPr>
            <a:spLocks/>
          </p:cNvSpPr>
          <p:nvPr/>
        </p:nvSpPr>
        <p:spPr>
          <a:xfrm>
            <a:off x="7856786" y="2544286"/>
            <a:ext cx="3188779" cy="3057781"/>
          </a:xfrm>
          <a:prstGeom prst="rect">
            <a:avLst/>
          </a:prstGeom>
        </p:spPr>
        <p:txBody>
          <a:bodyPr wrap="square">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spcAft>
                <a:spcPts val="600"/>
              </a:spcAft>
              <a:defRPr/>
            </a:pPr>
            <a:r>
              <a:rPr kumimoji="0" lang="zh-CN" altLang="en-US" sz="2000" b="0" i="0" u="none" strike="noStrike" kern="1200" cap="none" spc="0" normalizeH="0" baseline="0" noProof="0" dirty="0">
                <a:ln>
                  <a:noFill/>
                </a:ln>
                <a:solidFill>
                  <a:prstClr val="black"/>
                </a:solidFill>
                <a:effectLst/>
                <a:uLnTx/>
                <a:uFillTx/>
                <a:cs typeface="+mn-ea"/>
                <a:sym typeface="+mn-lt"/>
              </a:rPr>
              <a:t>修改颜色：右击出现对话框，选择需要修改的对象修改</a:t>
            </a:r>
            <a:r>
              <a:rPr lang="zh-CN" altLang="en-US" sz="2000" dirty="0">
                <a:solidFill>
                  <a:prstClr val="black"/>
                </a:solidFill>
                <a:cs typeface="+mn-ea"/>
                <a:sym typeface="+mn-lt"/>
              </a:rPr>
              <a:t>填充颜色和</a:t>
            </a:r>
            <a:r>
              <a:rPr kumimoji="0" lang="zh-CN" altLang="en-US" sz="2000" b="0" i="0" u="none" strike="noStrike" kern="1200" cap="none" spc="0" normalizeH="0" baseline="0" noProof="0" dirty="0">
                <a:ln>
                  <a:noFill/>
                </a:ln>
                <a:solidFill>
                  <a:prstClr val="black"/>
                </a:solidFill>
                <a:effectLst/>
                <a:uLnTx/>
                <a:uFillTx/>
                <a:cs typeface="+mn-ea"/>
                <a:sym typeface="+mn-lt"/>
              </a:rPr>
              <a:t>边框色</a:t>
            </a:r>
            <a:endParaRPr kumimoji="0" lang="en-US" altLang="zh-CN" sz="2000" b="0" i="0" u="none" strike="noStrike" kern="1200" cap="none" spc="0" normalizeH="0" baseline="0" noProof="0" dirty="0">
              <a:ln>
                <a:noFill/>
              </a:ln>
              <a:solidFill>
                <a:prstClr val="black"/>
              </a:solidFill>
              <a:effectLst/>
              <a:uLnTx/>
              <a:uFillTx/>
              <a:cs typeface="+mn-ea"/>
              <a:sym typeface="+mn-lt"/>
            </a:endParaRPr>
          </a:p>
          <a:p>
            <a:pPr lvl="0" algn="just">
              <a:lnSpc>
                <a:spcPct val="130000"/>
              </a:lnSpc>
              <a:spcAft>
                <a:spcPts val="600"/>
              </a:spcAft>
              <a:defRPr/>
            </a:pPr>
            <a:r>
              <a:rPr kumimoji="0" lang="zh-CN" altLang="en-US" sz="2000" b="0" i="0" u="none" strike="noStrike" kern="1200" cap="none" spc="0" normalizeH="0" baseline="0" noProof="0" dirty="0">
                <a:ln>
                  <a:noFill/>
                </a:ln>
                <a:solidFill>
                  <a:prstClr val="black"/>
                </a:solidFill>
                <a:effectLst/>
                <a:uLnTx/>
                <a:uFillTx/>
                <a:cs typeface="+mn-ea"/>
                <a:sym typeface="+mn-lt"/>
              </a:rPr>
              <a:t>修改数据：通过</a:t>
            </a:r>
            <a:r>
              <a:rPr lang="zh-CN" altLang="en-US" sz="2000" dirty="0">
                <a:solidFill>
                  <a:prstClr val="black"/>
                </a:solidFill>
                <a:cs typeface="+mn-ea"/>
                <a:sym typeface="+mn-lt"/>
              </a:rPr>
              <a:t>数据筛选器或“编辑数据”进行修改</a:t>
            </a:r>
            <a:endParaRPr lang="en-US" altLang="zh-CN" sz="2000" dirty="0">
              <a:solidFill>
                <a:prstClr val="black"/>
              </a:solidFill>
              <a:cs typeface="+mn-ea"/>
              <a:sym typeface="+mn-lt"/>
            </a:endParaRPr>
          </a:p>
          <a:p>
            <a:pPr lvl="0" algn="just">
              <a:lnSpc>
                <a:spcPct val="130000"/>
              </a:lnSpc>
              <a:spcAft>
                <a:spcPts val="600"/>
              </a:spcAft>
              <a:defRPr/>
            </a:pPr>
            <a:r>
              <a:rPr kumimoji="0" lang="zh-CN" altLang="en-US" sz="2000" b="0" i="0" u="none" strike="noStrike" kern="1200" cap="none" spc="0" normalizeH="0" baseline="0" noProof="0" dirty="0">
                <a:ln>
                  <a:noFill/>
                </a:ln>
                <a:solidFill>
                  <a:prstClr val="black"/>
                </a:solidFill>
                <a:effectLst/>
                <a:uLnTx/>
                <a:uFillTx/>
                <a:cs typeface="+mn-ea"/>
                <a:sym typeface="+mn-lt"/>
              </a:rPr>
              <a:t>修改元素：</a:t>
            </a:r>
            <a:r>
              <a:rPr lang="zh-CN" altLang="en-US" sz="2000" dirty="0">
                <a:solidFill>
                  <a:prstClr val="black"/>
                </a:solidFill>
                <a:cs typeface="+mn-ea"/>
                <a:sym typeface="+mn-lt"/>
              </a:rPr>
              <a:t>图表元素中勾选要展示的元素（每段文字注意与前面小圆的对齐）</a:t>
            </a:r>
            <a:endParaRPr kumimoji="0" lang="zh-CN" altLang="zh-CN" sz="2000" b="0" i="0" u="none" strike="noStrike" kern="1200" cap="none" spc="0" normalizeH="0" baseline="0" noProof="0" dirty="0">
              <a:ln>
                <a:noFill/>
              </a:ln>
              <a:solidFill>
                <a:prstClr val="black"/>
              </a:solidFill>
              <a:effectLst/>
              <a:uLnTx/>
              <a:uFillTx/>
              <a:cs typeface="+mn-ea"/>
              <a:sym typeface="+mn-lt"/>
            </a:endParaRPr>
          </a:p>
        </p:txBody>
      </p:sp>
      <p:grpSp>
        <p:nvGrpSpPr>
          <p:cNvPr id="8" name="组合 7">
            <a:extLst>
              <a:ext uri="{FF2B5EF4-FFF2-40B4-BE49-F238E27FC236}">
                <a16:creationId xmlns:a16="http://schemas.microsoft.com/office/drawing/2014/main" id="{8984A5BC-0D4E-4E5F-BA20-B6AFCD0D4EF7}"/>
              </a:ext>
            </a:extLst>
          </p:cNvPr>
          <p:cNvGrpSpPr>
            <a:grpSpLocks/>
          </p:cNvGrpSpPr>
          <p:nvPr/>
        </p:nvGrpSpPr>
        <p:grpSpPr>
          <a:xfrm>
            <a:off x="7574367" y="2644414"/>
            <a:ext cx="182463" cy="168956"/>
            <a:chOff x="8197593" y="3217182"/>
            <a:chExt cx="168956" cy="168956"/>
          </a:xfrm>
        </p:grpSpPr>
        <p:sp>
          <p:nvSpPr>
            <p:cNvPr id="17" name="椭圆 16">
              <a:extLst>
                <a:ext uri="{FF2B5EF4-FFF2-40B4-BE49-F238E27FC236}">
                  <a16:creationId xmlns:a16="http://schemas.microsoft.com/office/drawing/2014/main" id="{07F84CFB-DACE-45DA-AB04-EB736B148FE8}"/>
                </a:ext>
              </a:extLst>
            </p:cNvPr>
            <p:cNvSpPr/>
            <p:nvPr/>
          </p:nvSpPr>
          <p:spPr>
            <a:xfrm>
              <a:off x="8197593" y="3217182"/>
              <a:ext cx="168956" cy="16895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AF166094-3974-43C6-9FD1-09C1B49C2BC3}"/>
                </a:ext>
              </a:extLst>
            </p:cNvPr>
            <p:cNvSpPr/>
            <p:nvPr/>
          </p:nvSpPr>
          <p:spPr>
            <a:xfrm>
              <a:off x="8233970" y="3252901"/>
              <a:ext cx="98128" cy="97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9" name="组合 8">
            <a:extLst>
              <a:ext uri="{FF2B5EF4-FFF2-40B4-BE49-F238E27FC236}">
                <a16:creationId xmlns:a16="http://schemas.microsoft.com/office/drawing/2014/main" id="{169E9D23-F21B-441A-9449-9E15C9EAA45D}"/>
              </a:ext>
            </a:extLst>
          </p:cNvPr>
          <p:cNvGrpSpPr>
            <a:grpSpLocks/>
          </p:cNvGrpSpPr>
          <p:nvPr/>
        </p:nvGrpSpPr>
        <p:grpSpPr>
          <a:xfrm>
            <a:off x="7574367" y="3803077"/>
            <a:ext cx="182463" cy="168956"/>
            <a:chOff x="8197593" y="3217182"/>
            <a:chExt cx="168956" cy="168956"/>
          </a:xfrm>
        </p:grpSpPr>
        <p:sp>
          <p:nvSpPr>
            <p:cNvPr id="15" name="椭圆 14">
              <a:extLst>
                <a:ext uri="{FF2B5EF4-FFF2-40B4-BE49-F238E27FC236}">
                  <a16:creationId xmlns:a16="http://schemas.microsoft.com/office/drawing/2014/main" id="{E5B20286-4E39-4D7A-BC5D-9D55CA83CD21}"/>
                </a:ext>
              </a:extLst>
            </p:cNvPr>
            <p:cNvSpPr/>
            <p:nvPr/>
          </p:nvSpPr>
          <p:spPr>
            <a:xfrm>
              <a:off x="8197593" y="3217182"/>
              <a:ext cx="168956" cy="16895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椭圆 15">
              <a:extLst>
                <a:ext uri="{FF2B5EF4-FFF2-40B4-BE49-F238E27FC236}">
                  <a16:creationId xmlns:a16="http://schemas.microsoft.com/office/drawing/2014/main" id="{D50F432D-2731-416B-8DCB-32FB8221202F}"/>
                </a:ext>
              </a:extLst>
            </p:cNvPr>
            <p:cNvSpPr/>
            <p:nvPr/>
          </p:nvSpPr>
          <p:spPr>
            <a:xfrm>
              <a:off x="8233970" y="3252901"/>
              <a:ext cx="98128" cy="97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0" name="组合 9">
            <a:extLst>
              <a:ext uri="{FF2B5EF4-FFF2-40B4-BE49-F238E27FC236}">
                <a16:creationId xmlns:a16="http://schemas.microsoft.com/office/drawing/2014/main" id="{3A899B75-7B05-4166-B907-3F669323F550}"/>
              </a:ext>
            </a:extLst>
          </p:cNvPr>
          <p:cNvGrpSpPr>
            <a:grpSpLocks/>
          </p:cNvGrpSpPr>
          <p:nvPr/>
        </p:nvGrpSpPr>
        <p:grpSpPr>
          <a:xfrm>
            <a:off x="7574367" y="4545820"/>
            <a:ext cx="182463" cy="168956"/>
            <a:chOff x="8197593" y="3217182"/>
            <a:chExt cx="168956" cy="168956"/>
          </a:xfrm>
        </p:grpSpPr>
        <p:sp>
          <p:nvSpPr>
            <p:cNvPr id="13" name="椭圆 12">
              <a:extLst>
                <a:ext uri="{FF2B5EF4-FFF2-40B4-BE49-F238E27FC236}">
                  <a16:creationId xmlns:a16="http://schemas.microsoft.com/office/drawing/2014/main" id="{C3256E3D-D203-4DAD-B029-1A029B17BB81}"/>
                </a:ext>
              </a:extLst>
            </p:cNvPr>
            <p:cNvSpPr/>
            <p:nvPr/>
          </p:nvSpPr>
          <p:spPr>
            <a:xfrm>
              <a:off x="8197593" y="3217182"/>
              <a:ext cx="168956" cy="16895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椭圆 13">
              <a:extLst>
                <a:ext uri="{FF2B5EF4-FFF2-40B4-BE49-F238E27FC236}">
                  <a16:creationId xmlns:a16="http://schemas.microsoft.com/office/drawing/2014/main" id="{075502C8-B5CC-43FD-A31D-F766EFA392A2}"/>
                </a:ext>
              </a:extLst>
            </p:cNvPr>
            <p:cNvSpPr/>
            <p:nvPr/>
          </p:nvSpPr>
          <p:spPr>
            <a:xfrm>
              <a:off x="8233970" y="3252901"/>
              <a:ext cx="98128" cy="97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cxnSp>
        <p:nvCxnSpPr>
          <p:cNvPr id="11" name="直接连接符 10">
            <a:extLst>
              <a:ext uri="{FF2B5EF4-FFF2-40B4-BE49-F238E27FC236}">
                <a16:creationId xmlns:a16="http://schemas.microsoft.com/office/drawing/2014/main" id="{CD1FE068-A5DE-4AF1-813F-89A3DB996CD9}"/>
              </a:ext>
            </a:extLst>
          </p:cNvPr>
          <p:cNvCxnSpPr>
            <a:cxnSpLocks/>
            <a:endCxn id="15" idx="0"/>
          </p:cNvCxnSpPr>
          <p:nvPr/>
        </p:nvCxnSpPr>
        <p:spPr>
          <a:xfrm>
            <a:off x="7665599" y="2886183"/>
            <a:ext cx="0" cy="916894"/>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EFF3433-E058-428B-BD16-0B93A3EA5C2C}"/>
              </a:ext>
            </a:extLst>
          </p:cNvPr>
          <p:cNvCxnSpPr>
            <a:cxnSpLocks/>
          </p:cNvCxnSpPr>
          <p:nvPr/>
        </p:nvCxnSpPr>
        <p:spPr>
          <a:xfrm>
            <a:off x="7665599" y="3807780"/>
            <a:ext cx="0" cy="84042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68D50032-2C98-4C77-A83C-C1360E966C4B}"/>
              </a:ext>
            </a:extLst>
          </p:cNvPr>
          <p:cNvSpPr>
            <a:spLocks/>
          </p:cNvSpPr>
          <p:nvPr/>
        </p:nvSpPr>
        <p:spPr>
          <a:xfrm>
            <a:off x="7461803" y="1900175"/>
            <a:ext cx="3771900" cy="37632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6" name="图表 5">
            <a:extLst>
              <a:ext uri="{FF2B5EF4-FFF2-40B4-BE49-F238E27FC236}">
                <a16:creationId xmlns:a16="http://schemas.microsoft.com/office/drawing/2014/main" id="{24082040-3E79-43CF-8AC6-88A252338462}"/>
              </a:ext>
            </a:extLst>
          </p:cNvPr>
          <p:cNvGraphicFramePr/>
          <p:nvPr>
            <p:extLst>
              <p:ext uri="{D42A27DB-BD31-4B8C-83A1-F6EECF244321}">
                <p14:modId xmlns:p14="http://schemas.microsoft.com/office/powerpoint/2010/main" val="3789941193"/>
              </p:ext>
            </p:extLst>
          </p:nvPr>
        </p:nvGraphicFramePr>
        <p:xfrm>
          <a:off x="886405" y="1473942"/>
          <a:ext cx="5892347" cy="4189516"/>
        </p:xfrm>
        <a:graphic>
          <a:graphicData uri="http://schemas.openxmlformats.org/drawingml/2006/chart">
            <c:chart xmlns:c="http://schemas.openxmlformats.org/drawingml/2006/chart" xmlns:r="http://schemas.openxmlformats.org/officeDocument/2006/relationships" r:id="rId3"/>
          </a:graphicData>
        </a:graphic>
      </p:graphicFrame>
      <p:sp>
        <p:nvSpPr>
          <p:cNvPr id="3" name="箭头: 五边形 2">
            <a:extLst>
              <a:ext uri="{FF2B5EF4-FFF2-40B4-BE49-F238E27FC236}">
                <a16:creationId xmlns:a16="http://schemas.microsoft.com/office/drawing/2014/main" id="{45239428-DC8E-4963-BE26-1C10EA75C3D3}"/>
              </a:ext>
            </a:extLst>
          </p:cNvPr>
          <p:cNvSpPr/>
          <p:nvPr/>
        </p:nvSpPr>
        <p:spPr>
          <a:xfrm rot="5400000">
            <a:off x="8951753" y="13099"/>
            <a:ext cx="792000" cy="3816000"/>
          </a:xfrm>
          <a:custGeom>
            <a:avLst/>
            <a:gdLst>
              <a:gd name="connsiteX0" fmla="*/ 0 w 995932"/>
              <a:gd name="connsiteY0" fmla="*/ 0 h 3756606"/>
              <a:gd name="connsiteX1" fmla="*/ 497966 w 995932"/>
              <a:gd name="connsiteY1" fmla="*/ 0 h 3756606"/>
              <a:gd name="connsiteX2" fmla="*/ 995932 w 995932"/>
              <a:gd name="connsiteY2" fmla="*/ 1878303 h 3756606"/>
              <a:gd name="connsiteX3" fmla="*/ 497966 w 995932"/>
              <a:gd name="connsiteY3" fmla="*/ 3756606 h 3756606"/>
              <a:gd name="connsiteX4" fmla="*/ 0 w 995932"/>
              <a:gd name="connsiteY4" fmla="*/ 3756606 h 3756606"/>
              <a:gd name="connsiteX5" fmla="*/ 0 w 995932"/>
              <a:gd name="connsiteY5" fmla="*/ 0 h 3756606"/>
              <a:gd name="connsiteX0" fmla="*/ 0 w 995932"/>
              <a:gd name="connsiteY0" fmla="*/ 0 h 3756606"/>
              <a:gd name="connsiteX1" fmla="*/ 497966 w 995932"/>
              <a:gd name="connsiteY1" fmla="*/ 0 h 3756606"/>
              <a:gd name="connsiteX2" fmla="*/ 995932 w 995932"/>
              <a:gd name="connsiteY2" fmla="*/ 1878303 h 3756606"/>
              <a:gd name="connsiteX3" fmla="*/ 497966 w 995932"/>
              <a:gd name="connsiteY3" fmla="*/ 3756606 h 3756606"/>
              <a:gd name="connsiteX4" fmla="*/ 0 w 995932"/>
              <a:gd name="connsiteY4" fmla="*/ 3756606 h 3756606"/>
              <a:gd name="connsiteX5" fmla="*/ 0 w 995932"/>
              <a:gd name="connsiteY5" fmla="*/ 0 h 3756606"/>
              <a:gd name="connsiteX0" fmla="*/ 0 w 995932"/>
              <a:gd name="connsiteY0" fmla="*/ 0 h 4118085"/>
              <a:gd name="connsiteX1" fmla="*/ 497966 w 995932"/>
              <a:gd name="connsiteY1" fmla="*/ 0 h 4118085"/>
              <a:gd name="connsiteX2" fmla="*/ 995932 w 995932"/>
              <a:gd name="connsiteY2" fmla="*/ 1878303 h 4118085"/>
              <a:gd name="connsiteX3" fmla="*/ 497966 w 995932"/>
              <a:gd name="connsiteY3" fmla="*/ 3756606 h 4118085"/>
              <a:gd name="connsiteX4" fmla="*/ 0 w 995932"/>
              <a:gd name="connsiteY4" fmla="*/ 3756606 h 4118085"/>
              <a:gd name="connsiteX5" fmla="*/ 0 w 995932"/>
              <a:gd name="connsiteY5" fmla="*/ 0 h 4118085"/>
              <a:gd name="connsiteX0" fmla="*/ 0 w 995932"/>
              <a:gd name="connsiteY0" fmla="*/ 0 h 4024530"/>
              <a:gd name="connsiteX1" fmla="*/ 497966 w 995932"/>
              <a:gd name="connsiteY1" fmla="*/ 0 h 4024530"/>
              <a:gd name="connsiteX2" fmla="*/ 995932 w 995932"/>
              <a:gd name="connsiteY2" fmla="*/ 1878303 h 4024530"/>
              <a:gd name="connsiteX3" fmla="*/ 497966 w 995932"/>
              <a:gd name="connsiteY3" fmla="*/ 3756606 h 4024530"/>
              <a:gd name="connsiteX4" fmla="*/ 0 w 995932"/>
              <a:gd name="connsiteY4" fmla="*/ 3756606 h 4024530"/>
              <a:gd name="connsiteX5" fmla="*/ 0 w 995932"/>
              <a:gd name="connsiteY5" fmla="*/ 0 h 4024530"/>
              <a:gd name="connsiteX0" fmla="*/ 0 w 995932"/>
              <a:gd name="connsiteY0" fmla="*/ 0 h 4118085"/>
              <a:gd name="connsiteX1" fmla="*/ 497966 w 995932"/>
              <a:gd name="connsiteY1" fmla="*/ 0 h 4118085"/>
              <a:gd name="connsiteX2" fmla="*/ 995932 w 995932"/>
              <a:gd name="connsiteY2" fmla="*/ 1878303 h 4118085"/>
              <a:gd name="connsiteX3" fmla="*/ 497966 w 995932"/>
              <a:gd name="connsiteY3" fmla="*/ 3756606 h 4118085"/>
              <a:gd name="connsiteX4" fmla="*/ 0 w 995932"/>
              <a:gd name="connsiteY4" fmla="*/ 3756606 h 4118085"/>
              <a:gd name="connsiteX5" fmla="*/ 0 w 995932"/>
              <a:gd name="connsiteY5" fmla="*/ 0 h 4118085"/>
              <a:gd name="connsiteX0" fmla="*/ 0 w 995932"/>
              <a:gd name="connsiteY0" fmla="*/ 0 h 3901351"/>
              <a:gd name="connsiteX1" fmla="*/ 497966 w 995932"/>
              <a:gd name="connsiteY1" fmla="*/ 0 h 3901351"/>
              <a:gd name="connsiteX2" fmla="*/ 995932 w 995932"/>
              <a:gd name="connsiteY2" fmla="*/ 1878303 h 3901351"/>
              <a:gd name="connsiteX3" fmla="*/ 497966 w 995932"/>
              <a:gd name="connsiteY3" fmla="*/ 3756606 h 3901351"/>
              <a:gd name="connsiteX4" fmla="*/ 0 w 995932"/>
              <a:gd name="connsiteY4" fmla="*/ 3756606 h 3901351"/>
              <a:gd name="connsiteX5" fmla="*/ 0 w 995932"/>
              <a:gd name="connsiteY5" fmla="*/ 0 h 3901351"/>
              <a:gd name="connsiteX0" fmla="*/ 0 w 995932"/>
              <a:gd name="connsiteY0" fmla="*/ 0 h 3901351"/>
              <a:gd name="connsiteX1" fmla="*/ 497966 w 995932"/>
              <a:gd name="connsiteY1" fmla="*/ 0 h 3901351"/>
              <a:gd name="connsiteX2" fmla="*/ 995932 w 995932"/>
              <a:gd name="connsiteY2" fmla="*/ 1878303 h 3901351"/>
              <a:gd name="connsiteX3" fmla="*/ 497968 w 995932"/>
              <a:gd name="connsiteY3" fmla="*/ 3756606 h 3901351"/>
              <a:gd name="connsiteX4" fmla="*/ 0 w 995932"/>
              <a:gd name="connsiteY4" fmla="*/ 3756606 h 3901351"/>
              <a:gd name="connsiteX5" fmla="*/ 0 w 995932"/>
              <a:gd name="connsiteY5" fmla="*/ 0 h 3901351"/>
              <a:gd name="connsiteX0" fmla="*/ 0 w 995932"/>
              <a:gd name="connsiteY0" fmla="*/ 0 h 3770764"/>
              <a:gd name="connsiteX1" fmla="*/ 497966 w 995932"/>
              <a:gd name="connsiteY1" fmla="*/ 0 h 3770764"/>
              <a:gd name="connsiteX2" fmla="*/ 995932 w 995932"/>
              <a:gd name="connsiteY2" fmla="*/ 1878303 h 3770764"/>
              <a:gd name="connsiteX3" fmla="*/ 497968 w 995932"/>
              <a:gd name="connsiteY3" fmla="*/ 3756606 h 3770764"/>
              <a:gd name="connsiteX4" fmla="*/ 0 w 995932"/>
              <a:gd name="connsiteY4" fmla="*/ 3756606 h 3770764"/>
              <a:gd name="connsiteX5" fmla="*/ 0 w 995932"/>
              <a:gd name="connsiteY5" fmla="*/ 0 h 3770764"/>
              <a:gd name="connsiteX0" fmla="*/ 0 w 995932"/>
              <a:gd name="connsiteY0" fmla="*/ 0 h 3770764"/>
              <a:gd name="connsiteX1" fmla="*/ 497966 w 995932"/>
              <a:gd name="connsiteY1" fmla="*/ 0 h 3770764"/>
              <a:gd name="connsiteX2" fmla="*/ 995932 w 995932"/>
              <a:gd name="connsiteY2" fmla="*/ 1878303 h 3770764"/>
              <a:gd name="connsiteX3" fmla="*/ 497968 w 995932"/>
              <a:gd name="connsiteY3" fmla="*/ 3756606 h 3770764"/>
              <a:gd name="connsiteX4" fmla="*/ 0 w 995932"/>
              <a:gd name="connsiteY4" fmla="*/ 3756606 h 3770764"/>
              <a:gd name="connsiteX5" fmla="*/ 0 w 995932"/>
              <a:gd name="connsiteY5" fmla="*/ 0 h 3770764"/>
              <a:gd name="connsiteX0" fmla="*/ 0 w 995932"/>
              <a:gd name="connsiteY0" fmla="*/ 361479 h 4132243"/>
              <a:gd name="connsiteX1" fmla="*/ 497966 w 995932"/>
              <a:gd name="connsiteY1" fmla="*/ 361479 h 4132243"/>
              <a:gd name="connsiteX2" fmla="*/ 995932 w 995932"/>
              <a:gd name="connsiteY2" fmla="*/ 2239782 h 4132243"/>
              <a:gd name="connsiteX3" fmla="*/ 497968 w 995932"/>
              <a:gd name="connsiteY3" fmla="*/ 4118085 h 4132243"/>
              <a:gd name="connsiteX4" fmla="*/ 0 w 995932"/>
              <a:gd name="connsiteY4" fmla="*/ 4118085 h 4132243"/>
              <a:gd name="connsiteX5" fmla="*/ 0 w 995932"/>
              <a:gd name="connsiteY5" fmla="*/ 361479 h 4132243"/>
              <a:gd name="connsiteX0" fmla="*/ 0 w 995932"/>
              <a:gd name="connsiteY0" fmla="*/ 361478 h 4132244"/>
              <a:gd name="connsiteX1" fmla="*/ 497966 w 995932"/>
              <a:gd name="connsiteY1" fmla="*/ 361480 h 4132244"/>
              <a:gd name="connsiteX2" fmla="*/ 995932 w 995932"/>
              <a:gd name="connsiteY2" fmla="*/ 2239783 h 4132244"/>
              <a:gd name="connsiteX3" fmla="*/ 497968 w 995932"/>
              <a:gd name="connsiteY3" fmla="*/ 4118086 h 4132244"/>
              <a:gd name="connsiteX4" fmla="*/ 0 w 995932"/>
              <a:gd name="connsiteY4" fmla="*/ 4118086 h 4132244"/>
              <a:gd name="connsiteX5" fmla="*/ 0 w 995932"/>
              <a:gd name="connsiteY5" fmla="*/ 361478 h 4132244"/>
              <a:gd name="connsiteX0" fmla="*/ 0 w 995932"/>
              <a:gd name="connsiteY0" fmla="*/ 139235 h 3910001"/>
              <a:gd name="connsiteX1" fmla="*/ 497966 w 995932"/>
              <a:gd name="connsiteY1" fmla="*/ 139237 h 3910001"/>
              <a:gd name="connsiteX2" fmla="*/ 995932 w 995932"/>
              <a:gd name="connsiteY2" fmla="*/ 2017540 h 3910001"/>
              <a:gd name="connsiteX3" fmla="*/ 497968 w 995932"/>
              <a:gd name="connsiteY3" fmla="*/ 3895843 h 3910001"/>
              <a:gd name="connsiteX4" fmla="*/ 0 w 995932"/>
              <a:gd name="connsiteY4" fmla="*/ 3895843 h 3910001"/>
              <a:gd name="connsiteX5" fmla="*/ 0 w 995932"/>
              <a:gd name="connsiteY5" fmla="*/ 139235 h 3910001"/>
              <a:gd name="connsiteX0" fmla="*/ 0 w 995932"/>
              <a:gd name="connsiteY0" fmla="*/ 139235 h 3910001"/>
              <a:gd name="connsiteX1" fmla="*/ 497966 w 995932"/>
              <a:gd name="connsiteY1" fmla="*/ 139237 h 3910001"/>
              <a:gd name="connsiteX2" fmla="*/ 995932 w 995932"/>
              <a:gd name="connsiteY2" fmla="*/ 2017540 h 3910001"/>
              <a:gd name="connsiteX3" fmla="*/ 497968 w 995932"/>
              <a:gd name="connsiteY3" fmla="*/ 3895843 h 3910001"/>
              <a:gd name="connsiteX4" fmla="*/ 0 w 995932"/>
              <a:gd name="connsiteY4" fmla="*/ 3895843 h 3910001"/>
              <a:gd name="connsiteX5" fmla="*/ 0 w 995932"/>
              <a:gd name="connsiteY5" fmla="*/ 139235 h 3910001"/>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912253"/>
              <a:gd name="connsiteX1" fmla="*/ 497966 w 995932"/>
              <a:gd name="connsiteY1" fmla="*/ 10902 h 3912253"/>
              <a:gd name="connsiteX2" fmla="*/ 995932 w 995932"/>
              <a:gd name="connsiteY2" fmla="*/ 1889205 h 3912253"/>
              <a:gd name="connsiteX3" fmla="*/ 497968 w 995932"/>
              <a:gd name="connsiteY3" fmla="*/ 3767508 h 3912253"/>
              <a:gd name="connsiteX4" fmla="*/ 0 w 995932"/>
              <a:gd name="connsiteY4" fmla="*/ 3767508 h 3912253"/>
              <a:gd name="connsiteX5" fmla="*/ 0 w 995932"/>
              <a:gd name="connsiteY5" fmla="*/ 10900 h 3912253"/>
              <a:gd name="connsiteX0" fmla="*/ 0 w 995932"/>
              <a:gd name="connsiteY0" fmla="*/ 10900 h 3906743"/>
              <a:gd name="connsiteX1" fmla="*/ 497966 w 995932"/>
              <a:gd name="connsiteY1" fmla="*/ 10902 h 3906743"/>
              <a:gd name="connsiteX2" fmla="*/ 995932 w 995932"/>
              <a:gd name="connsiteY2" fmla="*/ 1889205 h 3906743"/>
              <a:gd name="connsiteX3" fmla="*/ 497968 w 995932"/>
              <a:gd name="connsiteY3" fmla="*/ 3767508 h 3906743"/>
              <a:gd name="connsiteX4" fmla="*/ 0 w 995932"/>
              <a:gd name="connsiteY4" fmla="*/ 3767508 h 3906743"/>
              <a:gd name="connsiteX5" fmla="*/ 0 w 995932"/>
              <a:gd name="connsiteY5" fmla="*/ 10900 h 3906743"/>
              <a:gd name="connsiteX0" fmla="*/ 0 w 995932"/>
              <a:gd name="connsiteY0" fmla="*/ 10900 h 3906743"/>
              <a:gd name="connsiteX1" fmla="*/ 497966 w 995932"/>
              <a:gd name="connsiteY1" fmla="*/ 10902 h 3906743"/>
              <a:gd name="connsiteX2" fmla="*/ 995932 w 995932"/>
              <a:gd name="connsiteY2" fmla="*/ 1889205 h 3906743"/>
              <a:gd name="connsiteX3" fmla="*/ 497970 w 995932"/>
              <a:gd name="connsiteY3" fmla="*/ 3767508 h 3906743"/>
              <a:gd name="connsiteX4" fmla="*/ 0 w 995932"/>
              <a:gd name="connsiteY4" fmla="*/ 3767508 h 3906743"/>
              <a:gd name="connsiteX5" fmla="*/ 0 w 995932"/>
              <a:gd name="connsiteY5" fmla="*/ 10900 h 3906743"/>
              <a:gd name="connsiteX0" fmla="*/ 0 w 997314"/>
              <a:gd name="connsiteY0" fmla="*/ 10900 h 3767837"/>
              <a:gd name="connsiteX1" fmla="*/ 497966 w 997314"/>
              <a:gd name="connsiteY1" fmla="*/ 10902 h 3767837"/>
              <a:gd name="connsiteX2" fmla="*/ 995932 w 997314"/>
              <a:gd name="connsiteY2" fmla="*/ 1889205 h 3767837"/>
              <a:gd name="connsiteX3" fmla="*/ 497970 w 997314"/>
              <a:gd name="connsiteY3" fmla="*/ 3767508 h 3767837"/>
              <a:gd name="connsiteX4" fmla="*/ 0 w 997314"/>
              <a:gd name="connsiteY4" fmla="*/ 3767508 h 3767837"/>
              <a:gd name="connsiteX5" fmla="*/ 0 w 997314"/>
              <a:gd name="connsiteY5" fmla="*/ 10900 h 3767837"/>
              <a:gd name="connsiteX0" fmla="*/ 0 w 995932"/>
              <a:gd name="connsiteY0" fmla="*/ 10900 h 3906743"/>
              <a:gd name="connsiteX1" fmla="*/ 497966 w 995932"/>
              <a:gd name="connsiteY1" fmla="*/ 10902 h 3906743"/>
              <a:gd name="connsiteX2" fmla="*/ 995932 w 995932"/>
              <a:gd name="connsiteY2" fmla="*/ 1889205 h 3906743"/>
              <a:gd name="connsiteX3" fmla="*/ 497970 w 995932"/>
              <a:gd name="connsiteY3" fmla="*/ 3767508 h 3906743"/>
              <a:gd name="connsiteX4" fmla="*/ 2 w 995932"/>
              <a:gd name="connsiteY4" fmla="*/ 3767508 h 3906743"/>
              <a:gd name="connsiteX5" fmla="*/ 0 w 995932"/>
              <a:gd name="connsiteY5" fmla="*/ 10900 h 3906743"/>
              <a:gd name="connsiteX0" fmla="*/ 0 w 995932"/>
              <a:gd name="connsiteY0" fmla="*/ 10900 h 3906743"/>
              <a:gd name="connsiteX1" fmla="*/ 497966 w 995932"/>
              <a:gd name="connsiteY1" fmla="*/ 10902 h 3906743"/>
              <a:gd name="connsiteX2" fmla="*/ 995932 w 995932"/>
              <a:gd name="connsiteY2" fmla="*/ 1889205 h 3906743"/>
              <a:gd name="connsiteX3" fmla="*/ 497972 w 995932"/>
              <a:gd name="connsiteY3" fmla="*/ 3767508 h 3906743"/>
              <a:gd name="connsiteX4" fmla="*/ 2 w 995932"/>
              <a:gd name="connsiteY4" fmla="*/ 3767508 h 3906743"/>
              <a:gd name="connsiteX5" fmla="*/ 0 w 995932"/>
              <a:gd name="connsiteY5" fmla="*/ 10900 h 3906743"/>
              <a:gd name="connsiteX0" fmla="*/ 0 w 995932"/>
              <a:gd name="connsiteY0" fmla="*/ 10900 h 3767590"/>
              <a:gd name="connsiteX1" fmla="*/ 497966 w 995932"/>
              <a:gd name="connsiteY1" fmla="*/ 10902 h 3767590"/>
              <a:gd name="connsiteX2" fmla="*/ 995932 w 995932"/>
              <a:gd name="connsiteY2" fmla="*/ 1889205 h 3767590"/>
              <a:gd name="connsiteX3" fmla="*/ 497972 w 995932"/>
              <a:gd name="connsiteY3" fmla="*/ 3767508 h 3767590"/>
              <a:gd name="connsiteX4" fmla="*/ 2 w 995932"/>
              <a:gd name="connsiteY4" fmla="*/ 3767508 h 3767590"/>
              <a:gd name="connsiteX5" fmla="*/ 0 w 995932"/>
              <a:gd name="connsiteY5" fmla="*/ 10900 h 3767590"/>
              <a:gd name="connsiteX0" fmla="*/ 0 w 995932"/>
              <a:gd name="connsiteY0" fmla="*/ 139234 h 4035077"/>
              <a:gd name="connsiteX1" fmla="*/ 497966 w 995932"/>
              <a:gd name="connsiteY1" fmla="*/ 139236 h 4035077"/>
              <a:gd name="connsiteX2" fmla="*/ 995932 w 995932"/>
              <a:gd name="connsiteY2" fmla="*/ 2017539 h 4035077"/>
              <a:gd name="connsiteX3" fmla="*/ 497972 w 995932"/>
              <a:gd name="connsiteY3" fmla="*/ 3895842 h 4035077"/>
              <a:gd name="connsiteX4" fmla="*/ 2 w 995932"/>
              <a:gd name="connsiteY4" fmla="*/ 3895842 h 4035077"/>
              <a:gd name="connsiteX5" fmla="*/ 0 w 995932"/>
              <a:gd name="connsiteY5" fmla="*/ 139234 h 4035077"/>
              <a:gd name="connsiteX0" fmla="*/ 0 w 995932"/>
              <a:gd name="connsiteY0" fmla="*/ 139235 h 4035078"/>
              <a:gd name="connsiteX1" fmla="*/ 497966 w 995932"/>
              <a:gd name="connsiteY1" fmla="*/ 139235 h 4035078"/>
              <a:gd name="connsiteX2" fmla="*/ 995932 w 995932"/>
              <a:gd name="connsiteY2" fmla="*/ 2017540 h 4035078"/>
              <a:gd name="connsiteX3" fmla="*/ 497972 w 995932"/>
              <a:gd name="connsiteY3" fmla="*/ 3895843 h 4035078"/>
              <a:gd name="connsiteX4" fmla="*/ 2 w 995932"/>
              <a:gd name="connsiteY4" fmla="*/ 3895843 h 4035078"/>
              <a:gd name="connsiteX5" fmla="*/ 0 w 995932"/>
              <a:gd name="connsiteY5" fmla="*/ 139235 h 4035078"/>
              <a:gd name="connsiteX0" fmla="*/ 0 w 995932"/>
              <a:gd name="connsiteY0" fmla="*/ 16247 h 3912090"/>
              <a:gd name="connsiteX1" fmla="*/ 497966 w 995932"/>
              <a:gd name="connsiteY1" fmla="*/ 16247 h 3912090"/>
              <a:gd name="connsiteX2" fmla="*/ 995932 w 995932"/>
              <a:gd name="connsiteY2" fmla="*/ 1894552 h 3912090"/>
              <a:gd name="connsiteX3" fmla="*/ 497972 w 995932"/>
              <a:gd name="connsiteY3" fmla="*/ 3772855 h 3912090"/>
              <a:gd name="connsiteX4" fmla="*/ 2 w 995932"/>
              <a:gd name="connsiteY4" fmla="*/ 3772855 h 3912090"/>
              <a:gd name="connsiteX5" fmla="*/ 0 w 995932"/>
              <a:gd name="connsiteY5" fmla="*/ 16247 h 3912090"/>
              <a:gd name="connsiteX0" fmla="*/ 0 w 995932"/>
              <a:gd name="connsiteY0" fmla="*/ 16247 h 3912090"/>
              <a:gd name="connsiteX1" fmla="*/ 497966 w 995932"/>
              <a:gd name="connsiteY1" fmla="*/ 16247 h 3912090"/>
              <a:gd name="connsiteX2" fmla="*/ 995932 w 995932"/>
              <a:gd name="connsiteY2" fmla="*/ 1894552 h 3912090"/>
              <a:gd name="connsiteX3" fmla="*/ 497972 w 995932"/>
              <a:gd name="connsiteY3" fmla="*/ 3772855 h 3912090"/>
              <a:gd name="connsiteX4" fmla="*/ 2 w 995932"/>
              <a:gd name="connsiteY4" fmla="*/ 3772855 h 3912090"/>
              <a:gd name="connsiteX5" fmla="*/ 0 w 995932"/>
              <a:gd name="connsiteY5" fmla="*/ 16247 h 3912090"/>
              <a:gd name="connsiteX0" fmla="*/ 0 w 995932"/>
              <a:gd name="connsiteY0" fmla="*/ 16247 h 3912090"/>
              <a:gd name="connsiteX1" fmla="*/ 497966 w 995932"/>
              <a:gd name="connsiteY1" fmla="*/ 16247 h 3912090"/>
              <a:gd name="connsiteX2" fmla="*/ 995932 w 995932"/>
              <a:gd name="connsiteY2" fmla="*/ 1894552 h 3912090"/>
              <a:gd name="connsiteX3" fmla="*/ 497972 w 995932"/>
              <a:gd name="connsiteY3" fmla="*/ 3772855 h 3912090"/>
              <a:gd name="connsiteX4" fmla="*/ 2 w 995932"/>
              <a:gd name="connsiteY4" fmla="*/ 3772855 h 3912090"/>
              <a:gd name="connsiteX5" fmla="*/ 0 w 995932"/>
              <a:gd name="connsiteY5" fmla="*/ 16247 h 3912090"/>
              <a:gd name="connsiteX0" fmla="*/ 0 w 995932"/>
              <a:gd name="connsiteY0" fmla="*/ 5554 h 3901397"/>
              <a:gd name="connsiteX1" fmla="*/ 497966 w 995932"/>
              <a:gd name="connsiteY1" fmla="*/ 5554 h 3901397"/>
              <a:gd name="connsiteX2" fmla="*/ 995932 w 995932"/>
              <a:gd name="connsiteY2" fmla="*/ 1883859 h 3901397"/>
              <a:gd name="connsiteX3" fmla="*/ 497972 w 995932"/>
              <a:gd name="connsiteY3" fmla="*/ 3762162 h 3901397"/>
              <a:gd name="connsiteX4" fmla="*/ 2 w 995932"/>
              <a:gd name="connsiteY4" fmla="*/ 3762162 h 3901397"/>
              <a:gd name="connsiteX5" fmla="*/ 0 w 995932"/>
              <a:gd name="connsiteY5" fmla="*/ 5554 h 3901397"/>
              <a:gd name="connsiteX0" fmla="*/ 0 w 995932"/>
              <a:gd name="connsiteY0" fmla="*/ 5554 h 3901397"/>
              <a:gd name="connsiteX1" fmla="*/ 497966 w 995932"/>
              <a:gd name="connsiteY1" fmla="*/ 5554 h 3901397"/>
              <a:gd name="connsiteX2" fmla="*/ 995932 w 995932"/>
              <a:gd name="connsiteY2" fmla="*/ 1883859 h 3901397"/>
              <a:gd name="connsiteX3" fmla="*/ 497972 w 995932"/>
              <a:gd name="connsiteY3" fmla="*/ 3762162 h 3901397"/>
              <a:gd name="connsiteX4" fmla="*/ 2 w 995932"/>
              <a:gd name="connsiteY4" fmla="*/ 3762162 h 3901397"/>
              <a:gd name="connsiteX5" fmla="*/ 0 w 995932"/>
              <a:gd name="connsiteY5" fmla="*/ 5554 h 3901397"/>
              <a:gd name="connsiteX0" fmla="*/ 0 w 995932"/>
              <a:gd name="connsiteY0" fmla="*/ 5554 h 3901397"/>
              <a:gd name="connsiteX1" fmla="*/ 497966 w 995932"/>
              <a:gd name="connsiteY1" fmla="*/ 5554 h 3901397"/>
              <a:gd name="connsiteX2" fmla="*/ 995932 w 995932"/>
              <a:gd name="connsiteY2" fmla="*/ 1883859 h 3901397"/>
              <a:gd name="connsiteX3" fmla="*/ 497972 w 995932"/>
              <a:gd name="connsiteY3" fmla="*/ 3762162 h 3901397"/>
              <a:gd name="connsiteX4" fmla="*/ 2 w 995932"/>
              <a:gd name="connsiteY4" fmla="*/ 3762162 h 3901397"/>
              <a:gd name="connsiteX5" fmla="*/ 0 w 995932"/>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62174"/>
              <a:gd name="connsiteX1" fmla="*/ 497966 w 995935"/>
              <a:gd name="connsiteY1" fmla="*/ 5554 h 3762174"/>
              <a:gd name="connsiteX2" fmla="*/ 995935 w 995935"/>
              <a:gd name="connsiteY2" fmla="*/ 1883859 h 3762174"/>
              <a:gd name="connsiteX3" fmla="*/ 497972 w 995935"/>
              <a:gd name="connsiteY3" fmla="*/ 3762162 h 3762174"/>
              <a:gd name="connsiteX4" fmla="*/ 2 w 995935"/>
              <a:gd name="connsiteY4" fmla="*/ 3762162 h 3762174"/>
              <a:gd name="connsiteX5" fmla="*/ 0 w 995935"/>
              <a:gd name="connsiteY5" fmla="*/ 5554 h 3762174"/>
              <a:gd name="connsiteX0" fmla="*/ 0 w 995935"/>
              <a:gd name="connsiteY0" fmla="*/ 5554 h 3762174"/>
              <a:gd name="connsiteX1" fmla="*/ 497966 w 995935"/>
              <a:gd name="connsiteY1" fmla="*/ 5554 h 3762174"/>
              <a:gd name="connsiteX2" fmla="*/ 995935 w 995935"/>
              <a:gd name="connsiteY2" fmla="*/ 1883859 h 3762174"/>
              <a:gd name="connsiteX3" fmla="*/ 497972 w 995935"/>
              <a:gd name="connsiteY3" fmla="*/ 3762162 h 3762174"/>
              <a:gd name="connsiteX4" fmla="*/ 4 w 995935"/>
              <a:gd name="connsiteY4" fmla="*/ 3762162 h 3762174"/>
              <a:gd name="connsiteX5" fmla="*/ 0 w 995935"/>
              <a:gd name="connsiteY5" fmla="*/ 5554 h 3762174"/>
              <a:gd name="connsiteX0" fmla="*/ 0 w 995935"/>
              <a:gd name="connsiteY0" fmla="*/ 5554 h 3762162"/>
              <a:gd name="connsiteX1" fmla="*/ 497966 w 995935"/>
              <a:gd name="connsiteY1" fmla="*/ 5554 h 3762162"/>
              <a:gd name="connsiteX2" fmla="*/ 995935 w 995935"/>
              <a:gd name="connsiteY2" fmla="*/ 1883859 h 3762162"/>
              <a:gd name="connsiteX3" fmla="*/ 497972 w 995935"/>
              <a:gd name="connsiteY3" fmla="*/ 3762162 h 3762162"/>
              <a:gd name="connsiteX4" fmla="*/ 4 w 995935"/>
              <a:gd name="connsiteY4" fmla="*/ 3762162 h 3762162"/>
              <a:gd name="connsiteX5" fmla="*/ 0 w 995935"/>
              <a:gd name="connsiteY5" fmla="*/ 5554 h 37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935" h="3762162">
                <a:moveTo>
                  <a:pt x="0" y="5554"/>
                </a:moveTo>
                <a:cubicBezTo>
                  <a:pt x="480036" y="5095"/>
                  <a:pt x="103376" y="-6708"/>
                  <a:pt x="497966" y="5554"/>
                </a:cubicBezTo>
                <a:cubicBezTo>
                  <a:pt x="808336" y="727677"/>
                  <a:pt x="839524" y="1089316"/>
                  <a:pt x="995935" y="1883859"/>
                </a:cubicBezTo>
                <a:cubicBezTo>
                  <a:pt x="863588" y="2594181"/>
                  <a:pt x="772250" y="3160355"/>
                  <a:pt x="497972" y="3762162"/>
                </a:cubicBezTo>
                <a:cubicBezTo>
                  <a:pt x="43227" y="3750359"/>
                  <a:pt x="600362" y="3750589"/>
                  <a:pt x="4" y="3762162"/>
                </a:cubicBezTo>
                <a:cubicBezTo>
                  <a:pt x="3" y="2509959"/>
                  <a:pt x="1" y="1257757"/>
                  <a:pt x="0" y="55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91170CE2-F8A9-4865-98DA-F8A518C418DF}"/>
              </a:ext>
            </a:extLst>
          </p:cNvPr>
          <p:cNvSpPr/>
          <p:nvPr/>
        </p:nvSpPr>
        <p:spPr>
          <a:xfrm>
            <a:off x="7716537" y="1535333"/>
            <a:ext cx="3262432" cy="452945"/>
          </a:xfrm>
          <a:prstGeom prst="rect">
            <a:avLst/>
          </a:prstGeom>
        </p:spPr>
        <p:txBody>
          <a:bodyPr wrap="none">
            <a:spAutoFit/>
          </a:bodyPr>
          <a:lstStyle/>
          <a:p>
            <a:pPr lvl="0" algn="just">
              <a:lnSpc>
                <a:spcPct val="130000"/>
              </a:lnSpc>
              <a:defRPr/>
            </a:pPr>
            <a:r>
              <a:rPr lang="zh-CN" altLang="en-US" sz="2000" b="1" dirty="0">
                <a:solidFill>
                  <a:prstClr val="white"/>
                </a:solidFill>
                <a:cs typeface="+mn-ea"/>
                <a:sym typeface="+mn-lt"/>
              </a:rPr>
              <a:t>折线图，数据分析结论标题</a:t>
            </a:r>
          </a:p>
        </p:txBody>
      </p:sp>
    </p:spTree>
    <p:extLst>
      <p:ext uri="{BB962C8B-B14F-4D97-AF65-F5344CB8AC3E}">
        <p14:creationId xmlns:p14="http://schemas.microsoft.com/office/powerpoint/2010/main" val="716519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545EC0-A41B-EF4A-BF58-CA9BE732A26C}"/>
              </a:ext>
            </a:extLst>
          </p:cNvPr>
          <p:cNvGrpSpPr/>
          <p:nvPr/>
        </p:nvGrpSpPr>
        <p:grpSpPr>
          <a:xfrm>
            <a:off x="1026732" y="2539881"/>
            <a:ext cx="4204336" cy="1301515"/>
            <a:chOff x="1026732" y="2539881"/>
            <a:chExt cx="4204336" cy="1301515"/>
          </a:xfrm>
        </p:grpSpPr>
        <p:sp>
          <p:nvSpPr>
            <p:cNvPr id="14" name="文本框 13">
              <a:extLst>
                <a:ext uri="{FF2B5EF4-FFF2-40B4-BE49-F238E27FC236}">
                  <a16:creationId xmlns:a16="http://schemas.microsoft.com/office/drawing/2014/main" id="{D077F043-411E-4D3F-8F97-53504967427A}"/>
                </a:ext>
              </a:extLst>
            </p:cNvPr>
            <p:cNvSpPr txBox="1"/>
            <p:nvPr/>
          </p:nvSpPr>
          <p:spPr>
            <a:xfrm>
              <a:off x="2550046" y="2539881"/>
              <a:ext cx="2681022" cy="685701"/>
            </a:xfrm>
            <a:prstGeom prst="rect">
              <a:avLst/>
            </a:prstGeom>
            <a:noFill/>
          </p:spPr>
          <p:txBody>
            <a:bodyPr wrap="square" rtlCol="0">
              <a:spAutoFit/>
            </a:bodyPr>
            <a:lstStyle/>
            <a:p>
              <a:pPr>
                <a:lnSpc>
                  <a:spcPct val="130000"/>
                </a:lnSpc>
              </a:pPr>
              <a:r>
                <a:rPr lang="zh-CN" altLang="en-US" sz="3200" b="1" dirty="0">
                  <a:solidFill>
                    <a:schemeClr val="accent1"/>
                  </a:solidFill>
                  <a:latin typeface="Helvetica" pitchFamily="2" charset="0"/>
                  <a:cs typeface="+mn-ea"/>
                  <a:sym typeface="+mn-lt"/>
                </a:rPr>
                <a:t>短标题格式</a:t>
              </a:r>
            </a:p>
          </p:txBody>
        </p:sp>
        <p:sp>
          <p:nvSpPr>
            <p:cNvPr id="161" name="椭圆 160">
              <a:extLst>
                <a:ext uri="{FF2B5EF4-FFF2-40B4-BE49-F238E27FC236}">
                  <a16:creationId xmlns:a16="http://schemas.microsoft.com/office/drawing/2014/main" id="{E5B44729-1F7D-4AD6-B529-D0A4080C316D}"/>
                </a:ext>
              </a:extLst>
            </p:cNvPr>
            <p:cNvSpPr/>
            <p:nvPr/>
          </p:nvSpPr>
          <p:spPr>
            <a:xfrm>
              <a:off x="1026732" y="2539881"/>
              <a:ext cx="1301515" cy="13015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b="1" dirty="0">
                  <a:solidFill>
                    <a:schemeClr val="bg1"/>
                  </a:solidFill>
                  <a:latin typeface="Helvetica" pitchFamily="2" charset="0"/>
                  <a:cs typeface="+mn-ea"/>
                  <a:sym typeface="+mn-lt"/>
                </a:rPr>
                <a:t>01</a:t>
              </a:r>
              <a:endParaRPr lang="zh-CN" altLang="en-US" sz="4400" b="1" dirty="0">
                <a:solidFill>
                  <a:schemeClr val="bg1"/>
                </a:solidFill>
                <a:latin typeface="Helvetica" pitchFamily="2" charset="0"/>
                <a:cs typeface="+mn-ea"/>
                <a:sym typeface="+mn-lt"/>
              </a:endParaRPr>
            </a:p>
          </p:txBody>
        </p:sp>
        <p:sp>
          <p:nvSpPr>
            <p:cNvPr id="2" name="文本框 1">
              <a:extLst>
                <a:ext uri="{FF2B5EF4-FFF2-40B4-BE49-F238E27FC236}">
                  <a16:creationId xmlns:a16="http://schemas.microsoft.com/office/drawing/2014/main" id="{37EE7918-3F03-6342-BF44-D580700E11D8}"/>
                </a:ext>
              </a:extLst>
            </p:cNvPr>
            <p:cNvSpPr txBox="1"/>
            <p:nvPr/>
          </p:nvSpPr>
          <p:spPr>
            <a:xfrm>
              <a:off x="2550046" y="3280792"/>
              <a:ext cx="1313180" cy="430887"/>
            </a:xfrm>
            <a:prstGeom prst="rect">
              <a:avLst/>
            </a:prstGeom>
            <a:noFill/>
          </p:spPr>
          <p:txBody>
            <a:bodyPr wrap="none" rtlCol="0">
              <a:spAutoFit/>
            </a:bodyPr>
            <a:lstStyle/>
            <a:p>
              <a:r>
                <a:rPr kumimoji="1" lang="zh-CN" altLang="en-US" sz="2200" dirty="0">
                  <a:latin typeface="Helvetica Regular" pitchFamily="2" charset="0"/>
                </a:rPr>
                <a:t>章节摘要</a:t>
              </a:r>
            </a:p>
          </p:txBody>
        </p:sp>
      </p:grpSp>
      <p:grpSp>
        <p:nvGrpSpPr>
          <p:cNvPr id="23" name="组合 22">
            <a:extLst>
              <a:ext uri="{FF2B5EF4-FFF2-40B4-BE49-F238E27FC236}">
                <a16:creationId xmlns:a16="http://schemas.microsoft.com/office/drawing/2014/main" id="{4CFC4B10-40A3-BB40-8797-02232851F9B8}"/>
              </a:ext>
            </a:extLst>
          </p:cNvPr>
          <p:cNvGrpSpPr/>
          <p:nvPr/>
        </p:nvGrpSpPr>
        <p:grpSpPr>
          <a:xfrm>
            <a:off x="1026732" y="4722642"/>
            <a:ext cx="5020106" cy="1301515"/>
            <a:chOff x="1026732" y="2539881"/>
            <a:chExt cx="5020106" cy="1301515"/>
          </a:xfrm>
        </p:grpSpPr>
        <p:sp>
          <p:nvSpPr>
            <p:cNvPr id="25" name="文本框 24">
              <a:extLst>
                <a:ext uri="{FF2B5EF4-FFF2-40B4-BE49-F238E27FC236}">
                  <a16:creationId xmlns:a16="http://schemas.microsoft.com/office/drawing/2014/main" id="{F03F272D-D8C7-9847-BCF8-D749D2D1EEEA}"/>
                </a:ext>
              </a:extLst>
            </p:cNvPr>
            <p:cNvSpPr txBox="1"/>
            <p:nvPr/>
          </p:nvSpPr>
          <p:spPr>
            <a:xfrm>
              <a:off x="2550045" y="2539881"/>
              <a:ext cx="3496793" cy="685701"/>
            </a:xfrm>
            <a:prstGeom prst="rect">
              <a:avLst/>
            </a:prstGeom>
            <a:noFill/>
          </p:spPr>
          <p:txBody>
            <a:bodyPr wrap="square" rtlCol="0">
              <a:spAutoFit/>
            </a:bodyPr>
            <a:lstStyle/>
            <a:p>
              <a:pPr>
                <a:lnSpc>
                  <a:spcPct val="130000"/>
                </a:lnSpc>
              </a:pPr>
              <a:r>
                <a:rPr lang="zh-CN" altLang="en-US" sz="3200" b="1" dirty="0">
                  <a:solidFill>
                    <a:schemeClr val="accent1"/>
                  </a:solidFill>
                  <a:latin typeface="Helvetica" pitchFamily="2" charset="0"/>
                  <a:cs typeface="+mn-ea"/>
                  <a:sym typeface="+mn-lt"/>
                </a:rPr>
                <a:t>短标题格式</a:t>
              </a:r>
            </a:p>
          </p:txBody>
        </p:sp>
        <p:sp>
          <p:nvSpPr>
            <p:cNvPr id="26" name="椭圆 25">
              <a:extLst>
                <a:ext uri="{FF2B5EF4-FFF2-40B4-BE49-F238E27FC236}">
                  <a16:creationId xmlns:a16="http://schemas.microsoft.com/office/drawing/2014/main" id="{8B4B399E-CEBF-A44A-B5E8-152AB3E2513D}"/>
                </a:ext>
              </a:extLst>
            </p:cNvPr>
            <p:cNvSpPr/>
            <p:nvPr/>
          </p:nvSpPr>
          <p:spPr>
            <a:xfrm>
              <a:off x="1026732" y="2539881"/>
              <a:ext cx="1301515" cy="13015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b="1" dirty="0">
                  <a:solidFill>
                    <a:schemeClr val="bg1"/>
                  </a:solidFill>
                  <a:latin typeface="Helvetica" pitchFamily="2" charset="0"/>
                  <a:cs typeface="+mn-ea"/>
                  <a:sym typeface="+mn-lt"/>
                </a:rPr>
                <a:t>03</a:t>
              </a:r>
              <a:endParaRPr lang="zh-CN" altLang="en-US" sz="4400" b="1" dirty="0">
                <a:solidFill>
                  <a:schemeClr val="bg1"/>
                </a:solidFill>
                <a:latin typeface="Helvetica" pitchFamily="2" charset="0"/>
                <a:cs typeface="+mn-ea"/>
                <a:sym typeface="+mn-lt"/>
              </a:endParaRPr>
            </a:p>
          </p:txBody>
        </p:sp>
        <p:sp>
          <p:nvSpPr>
            <p:cNvPr id="27" name="文本框 26">
              <a:extLst>
                <a:ext uri="{FF2B5EF4-FFF2-40B4-BE49-F238E27FC236}">
                  <a16:creationId xmlns:a16="http://schemas.microsoft.com/office/drawing/2014/main" id="{703FFF4A-B014-6C48-902F-527B11B90AA1}"/>
                </a:ext>
              </a:extLst>
            </p:cNvPr>
            <p:cNvSpPr txBox="1"/>
            <p:nvPr/>
          </p:nvSpPr>
          <p:spPr>
            <a:xfrm>
              <a:off x="2550046" y="3280792"/>
              <a:ext cx="1313180" cy="430887"/>
            </a:xfrm>
            <a:prstGeom prst="rect">
              <a:avLst/>
            </a:prstGeom>
            <a:noFill/>
          </p:spPr>
          <p:txBody>
            <a:bodyPr wrap="none" rtlCol="0">
              <a:spAutoFit/>
            </a:bodyPr>
            <a:lstStyle/>
            <a:p>
              <a:r>
                <a:rPr kumimoji="1" lang="zh-CN" altLang="en-US" sz="2200" dirty="0">
                  <a:latin typeface="Helvetica Regular" pitchFamily="2" charset="0"/>
                </a:rPr>
                <a:t>章节摘要</a:t>
              </a:r>
            </a:p>
          </p:txBody>
        </p:sp>
      </p:grpSp>
      <p:grpSp>
        <p:nvGrpSpPr>
          <p:cNvPr id="4" name="组合 3">
            <a:extLst>
              <a:ext uri="{FF2B5EF4-FFF2-40B4-BE49-F238E27FC236}">
                <a16:creationId xmlns:a16="http://schemas.microsoft.com/office/drawing/2014/main" id="{8B832C11-21F7-0B4D-959B-10AAFC913AE9}"/>
              </a:ext>
            </a:extLst>
          </p:cNvPr>
          <p:cNvGrpSpPr/>
          <p:nvPr/>
        </p:nvGrpSpPr>
        <p:grpSpPr>
          <a:xfrm>
            <a:off x="6890987" y="2539881"/>
            <a:ext cx="4340112" cy="1301515"/>
            <a:chOff x="7657903" y="3280792"/>
            <a:chExt cx="4340112" cy="1301515"/>
          </a:xfrm>
        </p:grpSpPr>
        <p:sp>
          <p:nvSpPr>
            <p:cNvPr id="29" name="文本框 28">
              <a:extLst>
                <a:ext uri="{FF2B5EF4-FFF2-40B4-BE49-F238E27FC236}">
                  <a16:creationId xmlns:a16="http://schemas.microsoft.com/office/drawing/2014/main" id="{654A3830-AB36-1E4C-9026-2CC8E0EB829C}"/>
                </a:ext>
              </a:extLst>
            </p:cNvPr>
            <p:cNvSpPr txBox="1"/>
            <p:nvPr/>
          </p:nvSpPr>
          <p:spPr>
            <a:xfrm>
              <a:off x="7657903" y="3280792"/>
              <a:ext cx="2816797" cy="685701"/>
            </a:xfrm>
            <a:prstGeom prst="rect">
              <a:avLst/>
            </a:prstGeom>
            <a:noFill/>
          </p:spPr>
          <p:txBody>
            <a:bodyPr wrap="square" rtlCol="0">
              <a:spAutoFit/>
            </a:bodyPr>
            <a:lstStyle/>
            <a:p>
              <a:pPr>
                <a:lnSpc>
                  <a:spcPct val="130000"/>
                </a:lnSpc>
              </a:pPr>
              <a:r>
                <a:rPr lang="zh-CN" altLang="en-US" sz="3200" b="1" dirty="0">
                  <a:solidFill>
                    <a:schemeClr val="accent1"/>
                  </a:solidFill>
                  <a:latin typeface="Helvetica" pitchFamily="2" charset="0"/>
                  <a:cs typeface="+mn-ea"/>
                  <a:sym typeface="+mn-lt"/>
                </a:rPr>
                <a:t>短标题格式</a:t>
              </a:r>
            </a:p>
          </p:txBody>
        </p:sp>
        <p:sp>
          <p:nvSpPr>
            <p:cNvPr id="30" name="椭圆 29">
              <a:extLst>
                <a:ext uri="{FF2B5EF4-FFF2-40B4-BE49-F238E27FC236}">
                  <a16:creationId xmlns:a16="http://schemas.microsoft.com/office/drawing/2014/main" id="{FFED0B56-4D9A-1A44-85F0-33ED3624E32A}"/>
                </a:ext>
              </a:extLst>
            </p:cNvPr>
            <p:cNvSpPr/>
            <p:nvPr/>
          </p:nvSpPr>
          <p:spPr>
            <a:xfrm>
              <a:off x="10696500" y="3280792"/>
              <a:ext cx="1301515" cy="13015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b="1" dirty="0">
                  <a:solidFill>
                    <a:schemeClr val="bg1"/>
                  </a:solidFill>
                  <a:latin typeface="Helvetica" pitchFamily="2" charset="0"/>
                  <a:cs typeface="+mn-ea"/>
                  <a:sym typeface="+mn-lt"/>
                </a:rPr>
                <a:t>02</a:t>
              </a:r>
              <a:endParaRPr lang="zh-CN" altLang="en-US" sz="4400" b="1" dirty="0">
                <a:solidFill>
                  <a:schemeClr val="bg1"/>
                </a:solidFill>
                <a:latin typeface="Helvetica" pitchFamily="2" charset="0"/>
                <a:cs typeface="+mn-ea"/>
                <a:sym typeface="+mn-lt"/>
              </a:endParaRPr>
            </a:p>
          </p:txBody>
        </p:sp>
        <p:sp>
          <p:nvSpPr>
            <p:cNvPr id="31" name="文本框 30">
              <a:extLst>
                <a:ext uri="{FF2B5EF4-FFF2-40B4-BE49-F238E27FC236}">
                  <a16:creationId xmlns:a16="http://schemas.microsoft.com/office/drawing/2014/main" id="{2DAE4BC7-F9C0-0241-BA72-774D5CF329BC}"/>
                </a:ext>
              </a:extLst>
            </p:cNvPr>
            <p:cNvSpPr txBox="1"/>
            <p:nvPr/>
          </p:nvSpPr>
          <p:spPr>
            <a:xfrm>
              <a:off x="7657904" y="4021703"/>
              <a:ext cx="1313180" cy="430887"/>
            </a:xfrm>
            <a:prstGeom prst="rect">
              <a:avLst/>
            </a:prstGeom>
            <a:noFill/>
          </p:spPr>
          <p:txBody>
            <a:bodyPr wrap="none" rtlCol="0">
              <a:spAutoFit/>
            </a:bodyPr>
            <a:lstStyle/>
            <a:p>
              <a:r>
                <a:rPr kumimoji="1" lang="zh-CN" altLang="en-US" sz="2200" dirty="0">
                  <a:latin typeface="Helvetica Regular" pitchFamily="2" charset="0"/>
                </a:rPr>
                <a:t>章节摘要</a:t>
              </a:r>
            </a:p>
          </p:txBody>
        </p:sp>
      </p:grpSp>
      <p:grpSp>
        <p:nvGrpSpPr>
          <p:cNvPr id="32" name="组合 31">
            <a:extLst>
              <a:ext uri="{FF2B5EF4-FFF2-40B4-BE49-F238E27FC236}">
                <a16:creationId xmlns:a16="http://schemas.microsoft.com/office/drawing/2014/main" id="{04EC85EF-4D73-2844-AD07-FD56A811EEFD}"/>
              </a:ext>
            </a:extLst>
          </p:cNvPr>
          <p:cNvGrpSpPr/>
          <p:nvPr/>
        </p:nvGrpSpPr>
        <p:grpSpPr>
          <a:xfrm>
            <a:off x="6890988" y="4722641"/>
            <a:ext cx="4340111" cy="1301515"/>
            <a:chOff x="7657904" y="3280792"/>
            <a:chExt cx="4340111" cy="1301515"/>
          </a:xfrm>
        </p:grpSpPr>
        <p:sp>
          <p:nvSpPr>
            <p:cNvPr id="33" name="文本框 32">
              <a:extLst>
                <a:ext uri="{FF2B5EF4-FFF2-40B4-BE49-F238E27FC236}">
                  <a16:creationId xmlns:a16="http://schemas.microsoft.com/office/drawing/2014/main" id="{C87BD6DB-B8A1-0047-AC66-06BCC54D2AC0}"/>
                </a:ext>
              </a:extLst>
            </p:cNvPr>
            <p:cNvSpPr txBox="1"/>
            <p:nvPr/>
          </p:nvSpPr>
          <p:spPr>
            <a:xfrm>
              <a:off x="7657904" y="3280792"/>
              <a:ext cx="2681022" cy="685701"/>
            </a:xfrm>
            <a:prstGeom prst="rect">
              <a:avLst/>
            </a:prstGeom>
            <a:noFill/>
          </p:spPr>
          <p:txBody>
            <a:bodyPr wrap="square" rtlCol="0">
              <a:spAutoFit/>
            </a:bodyPr>
            <a:lstStyle/>
            <a:p>
              <a:pPr>
                <a:lnSpc>
                  <a:spcPct val="130000"/>
                </a:lnSpc>
              </a:pPr>
              <a:r>
                <a:rPr lang="zh-CN" altLang="en-US" sz="3200" b="1" dirty="0">
                  <a:solidFill>
                    <a:schemeClr val="accent1"/>
                  </a:solidFill>
                  <a:latin typeface="Helvetica" pitchFamily="2" charset="0"/>
                  <a:cs typeface="+mn-ea"/>
                  <a:sym typeface="+mn-lt"/>
                </a:rPr>
                <a:t>短标题格式</a:t>
              </a:r>
            </a:p>
          </p:txBody>
        </p:sp>
        <p:sp>
          <p:nvSpPr>
            <p:cNvPr id="34" name="椭圆 33">
              <a:extLst>
                <a:ext uri="{FF2B5EF4-FFF2-40B4-BE49-F238E27FC236}">
                  <a16:creationId xmlns:a16="http://schemas.microsoft.com/office/drawing/2014/main" id="{BD7634EE-2F1F-8644-88A4-6F62116D6EF7}"/>
                </a:ext>
              </a:extLst>
            </p:cNvPr>
            <p:cNvSpPr/>
            <p:nvPr/>
          </p:nvSpPr>
          <p:spPr>
            <a:xfrm>
              <a:off x="10696500" y="3280792"/>
              <a:ext cx="1301515" cy="13015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b="1" dirty="0">
                  <a:solidFill>
                    <a:schemeClr val="bg1"/>
                  </a:solidFill>
                  <a:latin typeface="Helvetica" pitchFamily="2" charset="0"/>
                  <a:cs typeface="+mn-ea"/>
                  <a:sym typeface="+mn-lt"/>
                </a:rPr>
                <a:t>04</a:t>
              </a:r>
              <a:endParaRPr lang="zh-CN" altLang="en-US" sz="4400" b="1" dirty="0">
                <a:solidFill>
                  <a:schemeClr val="bg1"/>
                </a:solidFill>
                <a:latin typeface="Helvetica" pitchFamily="2" charset="0"/>
                <a:cs typeface="+mn-ea"/>
                <a:sym typeface="+mn-lt"/>
              </a:endParaRPr>
            </a:p>
          </p:txBody>
        </p:sp>
        <p:sp>
          <p:nvSpPr>
            <p:cNvPr id="35" name="文本框 34">
              <a:extLst>
                <a:ext uri="{FF2B5EF4-FFF2-40B4-BE49-F238E27FC236}">
                  <a16:creationId xmlns:a16="http://schemas.microsoft.com/office/drawing/2014/main" id="{FB473EBE-4997-134E-806D-1490BB1E3B13}"/>
                </a:ext>
              </a:extLst>
            </p:cNvPr>
            <p:cNvSpPr txBox="1"/>
            <p:nvPr/>
          </p:nvSpPr>
          <p:spPr>
            <a:xfrm>
              <a:off x="7657904" y="4021703"/>
              <a:ext cx="1313180" cy="430887"/>
            </a:xfrm>
            <a:prstGeom prst="rect">
              <a:avLst/>
            </a:prstGeom>
            <a:noFill/>
          </p:spPr>
          <p:txBody>
            <a:bodyPr wrap="none" rtlCol="0">
              <a:spAutoFit/>
            </a:bodyPr>
            <a:lstStyle/>
            <a:p>
              <a:r>
                <a:rPr kumimoji="1" lang="zh-CN" altLang="en-US" sz="2200" dirty="0">
                  <a:latin typeface="Helvetica Regular" pitchFamily="2" charset="0"/>
                </a:rPr>
                <a:t>章节摘要</a:t>
              </a:r>
            </a:p>
          </p:txBody>
        </p:sp>
      </p:grpSp>
    </p:spTree>
    <p:extLst>
      <p:ext uri="{BB962C8B-B14F-4D97-AF65-F5344CB8AC3E}">
        <p14:creationId xmlns:p14="http://schemas.microsoft.com/office/powerpoint/2010/main" val="1532823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a:extLst>
              <a:ext uri="{FF2B5EF4-FFF2-40B4-BE49-F238E27FC236}">
                <a16:creationId xmlns:a16="http://schemas.microsoft.com/office/drawing/2014/main" id="{AEBAA4F1-3C89-4BF4-A8C8-ED6AC02E6787}"/>
              </a:ext>
            </a:extLst>
          </p:cNvPr>
          <p:cNvSpPr>
            <a:spLocks noGrp="1"/>
          </p:cNvSpPr>
          <p:nvPr>
            <p:ph type="title"/>
          </p:nvPr>
        </p:nvSpPr>
        <p:spPr>
          <a:xfrm>
            <a:off x="1091255" y="237834"/>
            <a:ext cx="8168208" cy="790865"/>
          </a:xfrm>
        </p:spPr>
        <p:txBody>
          <a:bodyPr/>
          <a:lstStyle/>
          <a:p>
            <a:r>
              <a:rPr lang="en-US" altLang="zh-CN" dirty="0">
                <a:sym typeface="+mn-lt"/>
              </a:rPr>
              <a:t>1</a:t>
            </a:r>
            <a:r>
              <a:rPr lang="zh-CN" altLang="en-US" dirty="0">
                <a:sym typeface="+mn-lt"/>
              </a:rPr>
              <a:t>图表展示页</a:t>
            </a:r>
          </a:p>
        </p:txBody>
      </p:sp>
      <p:sp>
        <p:nvSpPr>
          <p:cNvPr id="2" name="灯片编号占位符 1">
            <a:extLst>
              <a:ext uri="{FF2B5EF4-FFF2-40B4-BE49-F238E27FC236}">
                <a16:creationId xmlns:a16="http://schemas.microsoft.com/office/drawing/2014/main" id="{D91C4D54-B912-481C-87D5-C107E3DA3095}"/>
              </a:ext>
            </a:extLst>
          </p:cNvPr>
          <p:cNvSpPr>
            <a:spLocks noGrp="1"/>
          </p:cNvSpPr>
          <p:nvPr>
            <p:ph type="sldNum" sz="quarter" idx="12"/>
          </p:nvPr>
        </p:nvSpPr>
        <p:spPr/>
        <p:txBody>
          <a:bodyPr/>
          <a:lstStyle/>
          <a:p>
            <a:fld id="{2515AB8F-1C56-49E9-90C8-78D22B0C1B97}" type="slidenum">
              <a:rPr lang="zh-CN" altLang="en-US" smtClean="0">
                <a:sym typeface="+mn-lt"/>
              </a:rPr>
              <a:pPr/>
              <a:t>30</a:t>
            </a:fld>
            <a:endParaRPr lang="zh-CN" altLang="en-US">
              <a:sym typeface="+mn-lt"/>
            </a:endParaRPr>
          </a:p>
        </p:txBody>
      </p:sp>
      <p:sp>
        <p:nvSpPr>
          <p:cNvPr id="24" name="矩形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F4CFCBC4-5932-41A9-A701-5F9DCB18FC7F}"/>
              </a:ext>
            </a:extLst>
          </p:cNvPr>
          <p:cNvSpPr/>
          <p:nvPr/>
        </p:nvSpPr>
        <p:spPr>
          <a:xfrm>
            <a:off x="897204" y="1292478"/>
            <a:ext cx="3936324" cy="4498722"/>
          </a:xfrm>
          <a:prstGeom prst="rect">
            <a:avLst/>
          </a:prstGeom>
          <a:noFill/>
        </p:spPr>
        <p:txBody>
          <a:bodyPr wrap="square" anchor="ctr" anchorCtr="0">
            <a:normAutofit/>
          </a:bodyPr>
          <a:lstStyle/>
          <a:p>
            <a:pPr>
              <a:lnSpc>
                <a:spcPct val="130000"/>
              </a:lnSpc>
              <a:spcBef>
                <a:spcPct val="0"/>
              </a:spcBef>
            </a:pPr>
            <a:r>
              <a:rPr lang="zh-CN" altLang="en-US" sz="2400" b="1" dirty="0">
                <a:cs typeface="+mn-ea"/>
                <a:sym typeface="+mn-lt"/>
              </a:rPr>
              <a:t>柱形图，请输入你的标题</a:t>
            </a:r>
            <a:endParaRPr lang="en-US" altLang="zh-CN" sz="2400" b="1" dirty="0">
              <a:cs typeface="+mn-ea"/>
              <a:sym typeface="+mn-lt"/>
            </a:endParaRPr>
          </a:p>
          <a:p>
            <a:pPr marL="342900" indent="-342900" algn="just">
              <a:lnSpc>
                <a:spcPct val="130000"/>
              </a:lnSpc>
              <a:spcBef>
                <a:spcPct val="0"/>
              </a:spcBef>
              <a:buFont typeface="Arial" panose="020B0604020202020204" pitchFamily="34" charset="0"/>
              <a:buChar char="•"/>
            </a:pPr>
            <a:r>
              <a:rPr lang="zh-CN" altLang="en-US" sz="2000" dirty="0">
                <a:solidFill>
                  <a:srgbClr val="000000"/>
                </a:solidFill>
                <a:cs typeface="+mn-ea"/>
                <a:sym typeface="+mn-lt"/>
              </a:rPr>
              <a:t>若需要修改数据，直接修改文本框中数值，并选中彩色部分，拉伸至相应位置即可（彩色柱形为一端端点为圆形的线条，选中时显示两个圆圈）</a:t>
            </a:r>
            <a:endParaRPr lang="en-US" altLang="zh-CN" sz="2000" dirty="0">
              <a:solidFill>
                <a:srgbClr val="000000"/>
              </a:solidFill>
              <a:cs typeface="+mn-ea"/>
              <a:sym typeface="+mn-lt"/>
            </a:endParaRPr>
          </a:p>
          <a:p>
            <a:pPr marL="342900" indent="-342900" algn="just">
              <a:lnSpc>
                <a:spcPct val="130000"/>
              </a:lnSpc>
              <a:spcBef>
                <a:spcPct val="0"/>
              </a:spcBef>
              <a:buFont typeface="Arial" panose="020B0604020202020204" pitchFamily="34" charset="0"/>
              <a:buChar char="•"/>
            </a:pPr>
            <a:r>
              <a:rPr lang="zh-CN" altLang="en-US" sz="2000" dirty="0">
                <a:solidFill>
                  <a:srgbClr val="000000"/>
                </a:solidFill>
                <a:cs typeface="+mn-ea"/>
                <a:sym typeface="+mn-lt"/>
              </a:rPr>
              <a:t>若需要修改数据，直接修改文本框中数值，并选中彩色部分，拉伸至相应位置即可</a:t>
            </a:r>
            <a:endParaRPr lang="en-US" altLang="zh-CN" sz="2000" dirty="0">
              <a:solidFill>
                <a:srgbClr val="000000"/>
              </a:solidFill>
              <a:cs typeface="+mn-ea"/>
              <a:sym typeface="+mn-lt"/>
            </a:endParaRPr>
          </a:p>
        </p:txBody>
      </p:sp>
      <p:sp>
        <p:nvSpPr>
          <p:cNvPr id="25" name="矩形: 圆角 24">
            <a:extLst>
              <a:ext uri="{FF2B5EF4-FFF2-40B4-BE49-F238E27FC236}">
                <a16:creationId xmlns:a16="http://schemas.microsoft.com/office/drawing/2014/main" id="{F5BFA7AA-B9E6-4219-B1B8-98D6ABAB30AA}"/>
              </a:ext>
            </a:extLst>
          </p:cNvPr>
          <p:cNvSpPr/>
          <p:nvPr/>
        </p:nvSpPr>
        <p:spPr>
          <a:xfrm>
            <a:off x="5787840" y="1549794"/>
            <a:ext cx="5265656" cy="3984090"/>
          </a:xfrm>
          <a:prstGeom prst="roundRect">
            <a:avLst>
              <a:gd name="adj" fmla="val 2543"/>
            </a:avLst>
          </a:prstGeom>
          <a:solidFill>
            <a:schemeClr val="bg1"/>
          </a:solidFill>
          <a:ln>
            <a:noFill/>
          </a:ln>
          <a:effectLst>
            <a:outerShdw blurRad="1905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矩形: 圆角 3">
            <a:extLst>
              <a:ext uri="{FF2B5EF4-FFF2-40B4-BE49-F238E27FC236}">
                <a16:creationId xmlns:a16="http://schemas.microsoft.com/office/drawing/2014/main" id="{098C7513-46CF-43E0-9F6A-56C9F34FED66}"/>
              </a:ext>
            </a:extLst>
          </p:cNvPr>
          <p:cNvSpPr/>
          <p:nvPr/>
        </p:nvSpPr>
        <p:spPr>
          <a:xfrm>
            <a:off x="6029140" y="1292478"/>
            <a:ext cx="5215123" cy="4498722"/>
          </a:xfrm>
          <a:prstGeom prst="roundRect">
            <a:avLst>
              <a:gd name="adj" fmla="val 2543"/>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0" name="组合 9">
            <a:extLst>
              <a:ext uri="{FF2B5EF4-FFF2-40B4-BE49-F238E27FC236}">
                <a16:creationId xmlns:a16="http://schemas.microsoft.com/office/drawing/2014/main" id="{4E68A1A1-B9B7-45A7-B44E-643D85B23CC5}"/>
              </a:ext>
            </a:extLst>
          </p:cNvPr>
          <p:cNvGrpSpPr/>
          <p:nvPr/>
        </p:nvGrpSpPr>
        <p:grpSpPr>
          <a:xfrm>
            <a:off x="6567302" y="2168293"/>
            <a:ext cx="4138798" cy="3321290"/>
            <a:chOff x="6567302" y="2142893"/>
            <a:chExt cx="4138798" cy="3321290"/>
          </a:xfrm>
        </p:grpSpPr>
        <p:sp>
          <p:nvSpPr>
            <p:cNvPr id="43" name="任意多边形: 形状 42">
              <a:extLst>
                <a:ext uri="{FF2B5EF4-FFF2-40B4-BE49-F238E27FC236}">
                  <a16:creationId xmlns:a16="http://schemas.microsoft.com/office/drawing/2014/main" id="{C2611381-BE99-4701-8E30-90C3FA1A28E1}"/>
                </a:ext>
              </a:extLst>
            </p:cNvPr>
            <p:cNvSpPr/>
            <p:nvPr/>
          </p:nvSpPr>
          <p:spPr>
            <a:xfrm>
              <a:off x="7923554"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7" name="任意多边形: 形状 46">
              <a:extLst>
                <a:ext uri="{FF2B5EF4-FFF2-40B4-BE49-F238E27FC236}">
                  <a16:creationId xmlns:a16="http://schemas.microsoft.com/office/drawing/2014/main" id="{469AFB14-E9EE-429D-AC3E-70A8D874BF96}"/>
                </a:ext>
              </a:extLst>
            </p:cNvPr>
            <p:cNvSpPr/>
            <p:nvPr/>
          </p:nvSpPr>
          <p:spPr>
            <a:xfrm>
              <a:off x="9018924"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任意多边形: 形状 47">
              <a:extLst>
                <a:ext uri="{FF2B5EF4-FFF2-40B4-BE49-F238E27FC236}">
                  <a16:creationId xmlns:a16="http://schemas.microsoft.com/office/drawing/2014/main" id="{0A508366-B43C-48A4-A6ED-7FE5C3C8DCB7}"/>
                </a:ext>
              </a:extLst>
            </p:cNvPr>
            <p:cNvSpPr/>
            <p:nvPr/>
          </p:nvSpPr>
          <p:spPr>
            <a:xfrm>
              <a:off x="10114295"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50" name="CustomText">
              <a:extLst>
                <a:ext uri="{FF2B5EF4-FFF2-40B4-BE49-F238E27FC236}">
                  <a16:creationId xmlns:a16="http://schemas.microsoft.com/office/drawing/2014/main" id="{00970733-90CA-47DF-8A8D-84650EF9348D}"/>
                </a:ext>
              </a:extLst>
            </p:cNvPr>
            <p:cNvSpPr/>
            <p:nvPr/>
          </p:nvSpPr>
          <p:spPr>
            <a:xfrm>
              <a:off x="7662672"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2</a:t>
              </a:r>
            </a:p>
          </p:txBody>
        </p:sp>
        <p:sp>
          <p:nvSpPr>
            <p:cNvPr id="51" name="CustomText">
              <a:extLst>
                <a:ext uri="{FF2B5EF4-FFF2-40B4-BE49-F238E27FC236}">
                  <a16:creationId xmlns:a16="http://schemas.microsoft.com/office/drawing/2014/main" id="{176460C2-B172-459F-B407-50BA475F865A}"/>
                </a:ext>
              </a:extLst>
            </p:cNvPr>
            <p:cNvSpPr/>
            <p:nvPr/>
          </p:nvSpPr>
          <p:spPr>
            <a:xfrm>
              <a:off x="8758042"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3</a:t>
              </a:r>
            </a:p>
          </p:txBody>
        </p:sp>
        <p:sp>
          <p:nvSpPr>
            <p:cNvPr id="52" name="CustomText">
              <a:extLst>
                <a:ext uri="{FF2B5EF4-FFF2-40B4-BE49-F238E27FC236}">
                  <a16:creationId xmlns:a16="http://schemas.microsoft.com/office/drawing/2014/main" id="{4E9284C0-FD75-48F8-8F58-6D8DBB1C94DD}"/>
                </a:ext>
              </a:extLst>
            </p:cNvPr>
            <p:cNvSpPr/>
            <p:nvPr/>
          </p:nvSpPr>
          <p:spPr>
            <a:xfrm>
              <a:off x="9853413"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4</a:t>
              </a:r>
            </a:p>
          </p:txBody>
        </p:sp>
        <p:sp>
          <p:nvSpPr>
            <p:cNvPr id="11" name="CustomText">
              <a:extLst>
                <a:ext uri="{FF2B5EF4-FFF2-40B4-BE49-F238E27FC236}">
                  <a16:creationId xmlns:a16="http://schemas.microsoft.com/office/drawing/2014/main" id="{BF700B9A-DE71-4761-90DC-E7302DB5A6B2}"/>
                </a:ext>
              </a:extLst>
            </p:cNvPr>
            <p:cNvSpPr/>
            <p:nvPr/>
          </p:nvSpPr>
          <p:spPr>
            <a:xfrm>
              <a:off x="6567302"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1</a:t>
              </a:r>
            </a:p>
          </p:txBody>
        </p:sp>
        <p:sp>
          <p:nvSpPr>
            <p:cNvPr id="40" name="任意多边形: 形状 39">
              <a:extLst>
                <a:ext uri="{FF2B5EF4-FFF2-40B4-BE49-F238E27FC236}">
                  <a16:creationId xmlns:a16="http://schemas.microsoft.com/office/drawing/2014/main" id="{AC70E7D0-8A3B-4496-A319-0741F62529DF}"/>
                </a:ext>
              </a:extLst>
            </p:cNvPr>
            <p:cNvSpPr/>
            <p:nvPr/>
          </p:nvSpPr>
          <p:spPr>
            <a:xfrm>
              <a:off x="6828184"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3" name="直接连接符 2">
              <a:extLst>
                <a:ext uri="{FF2B5EF4-FFF2-40B4-BE49-F238E27FC236}">
                  <a16:creationId xmlns:a16="http://schemas.microsoft.com/office/drawing/2014/main" id="{31E9C079-9CCE-4A83-B022-03D1545377F8}"/>
                </a:ext>
              </a:extLst>
            </p:cNvPr>
            <p:cNvCxnSpPr>
              <a:cxnSpLocks/>
            </p:cNvCxnSpPr>
            <p:nvPr/>
          </p:nvCxnSpPr>
          <p:spPr>
            <a:xfrm>
              <a:off x="6993645" y="4078326"/>
              <a:ext cx="0" cy="1017467"/>
            </a:xfrm>
            <a:prstGeom prst="line">
              <a:avLst/>
            </a:prstGeom>
            <a:ln w="381000">
              <a:headEnd type="oval" w="sm" len="sm"/>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BB12FBC-17E8-4DE1-B26C-9C5A2E87379A}"/>
                </a:ext>
              </a:extLst>
            </p:cNvPr>
            <p:cNvCxnSpPr>
              <a:cxnSpLocks/>
            </p:cNvCxnSpPr>
            <p:nvPr/>
          </p:nvCxnSpPr>
          <p:spPr>
            <a:xfrm>
              <a:off x="8089015" y="3619343"/>
              <a:ext cx="0" cy="1476450"/>
            </a:xfrm>
            <a:prstGeom prst="line">
              <a:avLst/>
            </a:prstGeom>
            <a:ln w="381000">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67B79BD-395C-4F6E-AA63-55B101803E9C}"/>
                </a:ext>
              </a:extLst>
            </p:cNvPr>
            <p:cNvCxnSpPr>
              <a:cxnSpLocks/>
            </p:cNvCxnSpPr>
            <p:nvPr/>
          </p:nvCxnSpPr>
          <p:spPr>
            <a:xfrm>
              <a:off x="9184385" y="2871517"/>
              <a:ext cx="0" cy="2224276"/>
            </a:xfrm>
            <a:prstGeom prst="line">
              <a:avLst/>
            </a:prstGeom>
            <a:ln w="381000">
              <a:solidFill>
                <a:schemeClr val="accent2"/>
              </a:solidFill>
              <a:headEnd type="oval" w="sm" len="sm"/>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7EE1B46-CE72-43B2-B60B-BC23B9E91922}"/>
                </a:ext>
              </a:extLst>
            </p:cNvPr>
            <p:cNvCxnSpPr>
              <a:cxnSpLocks/>
            </p:cNvCxnSpPr>
            <p:nvPr/>
          </p:nvCxnSpPr>
          <p:spPr>
            <a:xfrm>
              <a:off x="10279756" y="4579864"/>
              <a:ext cx="0" cy="515929"/>
            </a:xfrm>
            <a:prstGeom prst="line">
              <a:avLst/>
            </a:prstGeom>
            <a:ln w="381000">
              <a:headEnd type="oval" w="sm" len="sm"/>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2A4C927-9901-49F6-9291-6050AE79DB5D}"/>
                </a:ext>
              </a:extLst>
            </p:cNvPr>
            <p:cNvSpPr txBox="1"/>
            <p:nvPr/>
          </p:nvSpPr>
          <p:spPr>
            <a:xfrm>
              <a:off x="6644832" y="3877724"/>
              <a:ext cx="713657" cy="400110"/>
            </a:xfrm>
            <a:prstGeom prst="rect">
              <a:avLst/>
            </a:prstGeom>
            <a:noFill/>
          </p:spPr>
          <p:txBody>
            <a:bodyPr wrap="none" rtlCol="0">
              <a:spAutoFit/>
            </a:bodyPr>
            <a:lstStyle/>
            <a:p>
              <a:r>
                <a:rPr lang="en-US" altLang="zh-CN" sz="2000" dirty="0">
                  <a:solidFill>
                    <a:schemeClr val="bg1"/>
                  </a:solidFill>
                  <a:cs typeface="+mn-ea"/>
                  <a:sym typeface="+mn-lt"/>
                </a:rPr>
                <a:t>45%</a:t>
              </a:r>
              <a:endParaRPr lang="zh-CN" altLang="en-US" sz="2000" dirty="0">
                <a:solidFill>
                  <a:schemeClr val="bg1"/>
                </a:solidFill>
                <a:cs typeface="+mn-ea"/>
                <a:sym typeface="+mn-lt"/>
              </a:endParaRPr>
            </a:p>
          </p:txBody>
        </p:sp>
        <p:sp>
          <p:nvSpPr>
            <p:cNvPr id="49" name="文本框 48">
              <a:extLst>
                <a:ext uri="{FF2B5EF4-FFF2-40B4-BE49-F238E27FC236}">
                  <a16:creationId xmlns:a16="http://schemas.microsoft.com/office/drawing/2014/main" id="{5FCF45F4-2504-46AE-BB98-F74B449649A4}"/>
                </a:ext>
              </a:extLst>
            </p:cNvPr>
            <p:cNvSpPr txBox="1"/>
            <p:nvPr/>
          </p:nvSpPr>
          <p:spPr>
            <a:xfrm>
              <a:off x="7732187" y="3438116"/>
              <a:ext cx="713658" cy="400110"/>
            </a:xfrm>
            <a:prstGeom prst="rect">
              <a:avLst/>
            </a:prstGeom>
            <a:noFill/>
          </p:spPr>
          <p:txBody>
            <a:bodyPr wrap="none" rtlCol="0">
              <a:spAutoFit/>
            </a:bodyPr>
            <a:lstStyle/>
            <a:p>
              <a:pPr algn="ctr"/>
              <a:r>
                <a:rPr lang="en-US" altLang="zh-CN" sz="2000" dirty="0">
                  <a:solidFill>
                    <a:schemeClr val="bg1"/>
                  </a:solidFill>
                  <a:cs typeface="+mn-ea"/>
                  <a:sym typeface="+mn-lt"/>
                </a:rPr>
                <a:t>60%</a:t>
              </a:r>
              <a:endParaRPr lang="zh-CN" altLang="en-US" sz="2000" dirty="0">
                <a:solidFill>
                  <a:schemeClr val="bg1"/>
                </a:solidFill>
                <a:cs typeface="+mn-ea"/>
                <a:sym typeface="+mn-lt"/>
              </a:endParaRPr>
            </a:p>
          </p:txBody>
        </p:sp>
        <p:sp>
          <p:nvSpPr>
            <p:cNvPr id="53" name="文本框 52">
              <a:extLst>
                <a:ext uri="{FF2B5EF4-FFF2-40B4-BE49-F238E27FC236}">
                  <a16:creationId xmlns:a16="http://schemas.microsoft.com/office/drawing/2014/main" id="{B3E8A7E2-E8DB-4120-83DA-9A8BFA36A6E2}"/>
                </a:ext>
              </a:extLst>
            </p:cNvPr>
            <p:cNvSpPr txBox="1"/>
            <p:nvPr/>
          </p:nvSpPr>
          <p:spPr>
            <a:xfrm>
              <a:off x="8824385" y="2677911"/>
              <a:ext cx="720000" cy="400110"/>
            </a:xfrm>
            <a:prstGeom prst="rect">
              <a:avLst/>
            </a:prstGeom>
            <a:noFill/>
          </p:spPr>
          <p:txBody>
            <a:bodyPr wrap="square" rtlCol="0">
              <a:spAutoFit/>
            </a:bodyPr>
            <a:lstStyle/>
            <a:p>
              <a:pPr algn="ctr"/>
              <a:r>
                <a:rPr lang="en-US" altLang="zh-CN" sz="2000" dirty="0">
                  <a:solidFill>
                    <a:schemeClr val="bg1"/>
                  </a:solidFill>
                  <a:cs typeface="+mn-ea"/>
                  <a:sym typeface="+mn-lt"/>
                </a:rPr>
                <a:t>88%</a:t>
              </a:r>
              <a:endParaRPr lang="zh-CN" altLang="en-US" sz="2000" dirty="0">
                <a:solidFill>
                  <a:schemeClr val="bg1"/>
                </a:solidFill>
                <a:cs typeface="+mn-ea"/>
                <a:sym typeface="+mn-lt"/>
              </a:endParaRPr>
            </a:p>
          </p:txBody>
        </p:sp>
        <p:sp>
          <p:nvSpPr>
            <p:cNvPr id="54" name="文本框 53">
              <a:extLst>
                <a:ext uri="{FF2B5EF4-FFF2-40B4-BE49-F238E27FC236}">
                  <a16:creationId xmlns:a16="http://schemas.microsoft.com/office/drawing/2014/main" id="{877D8351-5953-4827-9194-93E69D794D96}"/>
                </a:ext>
              </a:extLst>
            </p:cNvPr>
            <p:cNvSpPr txBox="1"/>
            <p:nvPr/>
          </p:nvSpPr>
          <p:spPr>
            <a:xfrm>
              <a:off x="9955756" y="4378095"/>
              <a:ext cx="713657" cy="400110"/>
            </a:xfrm>
            <a:prstGeom prst="rect">
              <a:avLst/>
            </a:prstGeom>
            <a:noFill/>
          </p:spPr>
          <p:txBody>
            <a:bodyPr wrap="none" rtlCol="0">
              <a:spAutoFit/>
            </a:bodyPr>
            <a:lstStyle/>
            <a:p>
              <a:r>
                <a:rPr lang="en-US" altLang="zh-CN" sz="2000" dirty="0">
                  <a:solidFill>
                    <a:schemeClr val="bg1"/>
                  </a:solidFill>
                  <a:cs typeface="+mn-ea"/>
                  <a:sym typeface="+mn-lt"/>
                </a:rPr>
                <a:t>28%</a:t>
              </a:r>
              <a:endParaRPr lang="zh-CN" altLang="en-US" sz="2000" dirty="0">
                <a:solidFill>
                  <a:schemeClr val="bg1"/>
                </a:solidFill>
                <a:cs typeface="+mn-ea"/>
                <a:sym typeface="+mn-lt"/>
              </a:endParaRPr>
            </a:p>
          </p:txBody>
        </p:sp>
      </p:grpSp>
      <p:sp>
        <p:nvSpPr>
          <p:cNvPr id="6" name="文本框 5">
            <a:extLst>
              <a:ext uri="{FF2B5EF4-FFF2-40B4-BE49-F238E27FC236}">
                <a16:creationId xmlns:a16="http://schemas.microsoft.com/office/drawing/2014/main" id="{F3D817D5-32E2-4DAD-AAF7-C9A4BD96DCA0}"/>
              </a:ext>
            </a:extLst>
          </p:cNvPr>
          <p:cNvSpPr txBox="1"/>
          <p:nvPr/>
        </p:nvSpPr>
        <p:spPr>
          <a:xfrm>
            <a:off x="6749005" y="1594095"/>
            <a:ext cx="3775393" cy="400110"/>
          </a:xfrm>
          <a:prstGeom prst="rect">
            <a:avLst/>
          </a:prstGeom>
          <a:noFill/>
        </p:spPr>
        <p:txBody>
          <a:bodyPr wrap="none" rtlCol="0">
            <a:spAutoFit/>
          </a:bodyPr>
          <a:lstStyle/>
          <a:p>
            <a:r>
              <a:rPr lang="zh-CN" altLang="en-US" sz="2000" dirty="0">
                <a:cs typeface="+mn-ea"/>
                <a:sym typeface="+mn-lt"/>
              </a:rPr>
              <a:t>请输入体现图表核心信息的标题</a:t>
            </a:r>
          </a:p>
        </p:txBody>
      </p:sp>
    </p:spTree>
    <p:extLst>
      <p:ext uri="{BB962C8B-B14F-4D97-AF65-F5344CB8AC3E}">
        <p14:creationId xmlns:p14="http://schemas.microsoft.com/office/powerpoint/2010/main" val="2247516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8DFDB2F3-7A88-4724-91AD-FC9A8FD4DECE}"/>
              </a:ext>
            </a:extLst>
          </p:cNvPr>
          <p:cNvSpPr/>
          <p:nvPr/>
        </p:nvSpPr>
        <p:spPr>
          <a:xfrm>
            <a:off x="958597" y="1144267"/>
            <a:ext cx="10285665" cy="3364233"/>
          </a:xfrm>
          <a:prstGeom prst="roundRect">
            <a:avLst>
              <a:gd name="adj" fmla="val 4212"/>
            </a:avLst>
          </a:prstGeom>
          <a:solidFill>
            <a:schemeClr val="bg1"/>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7F1D86AE-4399-4456-940C-B6FB58F80E8D}"/>
              </a:ext>
            </a:extLst>
          </p:cNvPr>
          <p:cNvSpPr>
            <a:spLocks noGrp="1"/>
          </p:cNvSpPr>
          <p:nvPr>
            <p:ph type="title"/>
          </p:nvPr>
        </p:nvSpPr>
        <p:spPr>
          <a:xfrm>
            <a:off x="1091255" y="237834"/>
            <a:ext cx="8168208" cy="790865"/>
          </a:xfrm>
        </p:spPr>
        <p:txBody>
          <a:bodyPr/>
          <a:lstStyle/>
          <a:p>
            <a:r>
              <a:rPr lang="en-US" altLang="zh-CN" dirty="0">
                <a:sym typeface="+mn-lt"/>
              </a:rPr>
              <a:t>1</a:t>
            </a:r>
            <a:r>
              <a:rPr lang="zh-CN" altLang="en-US" dirty="0">
                <a:sym typeface="+mn-lt"/>
              </a:rPr>
              <a:t>图表展示页</a:t>
            </a:r>
          </a:p>
        </p:txBody>
      </p:sp>
      <p:sp>
        <p:nvSpPr>
          <p:cNvPr id="4" name="灯片编号占位符 3">
            <a:extLst>
              <a:ext uri="{FF2B5EF4-FFF2-40B4-BE49-F238E27FC236}">
                <a16:creationId xmlns:a16="http://schemas.microsoft.com/office/drawing/2014/main" id="{C5AA603F-F14D-40DE-9A68-1CD72F481818}"/>
              </a:ext>
            </a:extLst>
          </p:cNvPr>
          <p:cNvSpPr>
            <a:spLocks noGrp="1"/>
          </p:cNvSpPr>
          <p:nvPr>
            <p:ph type="sldNum" sz="quarter" idx="12"/>
          </p:nvPr>
        </p:nvSpPr>
        <p:spPr/>
        <p:txBody>
          <a:bodyPr/>
          <a:lstStyle/>
          <a:p>
            <a:fld id="{2515AB8F-1C56-49E9-90C8-78D22B0C1B97}" type="slidenum">
              <a:rPr lang="zh-CN" altLang="en-US" smtClean="0">
                <a:sym typeface="+mn-lt"/>
              </a:rPr>
              <a:pPr/>
              <a:t>31</a:t>
            </a:fld>
            <a:endParaRPr lang="zh-CN" altLang="en-US">
              <a:sym typeface="+mn-lt"/>
            </a:endParaRPr>
          </a:p>
        </p:txBody>
      </p:sp>
      <p:graphicFrame>
        <p:nvGraphicFramePr>
          <p:cNvPr id="5" name="图表 4">
            <a:extLst>
              <a:ext uri="{FF2B5EF4-FFF2-40B4-BE49-F238E27FC236}">
                <a16:creationId xmlns:a16="http://schemas.microsoft.com/office/drawing/2014/main" id="{8F668463-2778-4620-AA03-33736BAFB713}"/>
              </a:ext>
            </a:extLst>
          </p:cNvPr>
          <p:cNvGraphicFramePr/>
          <p:nvPr>
            <p:extLst>
              <p:ext uri="{D42A27DB-BD31-4B8C-83A1-F6EECF244321}">
                <p14:modId xmlns:p14="http://schemas.microsoft.com/office/powerpoint/2010/main" val="2917003848"/>
              </p:ext>
            </p:extLst>
          </p:nvPr>
        </p:nvGraphicFramePr>
        <p:xfrm>
          <a:off x="1310229" y="1259833"/>
          <a:ext cx="9582401" cy="3083568"/>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本框 10">
            <a:extLst>
              <a:ext uri="{FF2B5EF4-FFF2-40B4-BE49-F238E27FC236}">
                <a16:creationId xmlns:a16="http://schemas.microsoft.com/office/drawing/2014/main" id="{8B9FA897-9D58-419D-97C6-64AFE878F523}"/>
              </a:ext>
            </a:extLst>
          </p:cNvPr>
          <p:cNvSpPr txBox="1"/>
          <p:nvPr/>
        </p:nvSpPr>
        <p:spPr>
          <a:xfrm>
            <a:off x="958597" y="4702810"/>
            <a:ext cx="10285666" cy="1447800"/>
          </a:xfrm>
          <a:prstGeom prst="rect">
            <a:avLst/>
          </a:prstGeom>
          <a:noFill/>
        </p:spPr>
        <p:txBody>
          <a:bodyPr wrap="square" lIns="0" tIns="0" rIns="0" bIns="0" rtlCol="0" anchor="ctr" anchorCtr="0">
            <a:normAutofit fontScale="92500"/>
          </a:bodyPr>
          <a:lstStyle/>
          <a:p>
            <a:pPr algn="just">
              <a:lnSpc>
                <a:spcPct val="130000"/>
              </a:lnSpc>
              <a:spcAft>
                <a:spcPts val="600"/>
              </a:spcAft>
            </a:pPr>
            <a:r>
              <a:rPr lang="zh-CN" altLang="en-US" sz="2200" dirty="0">
                <a:cs typeface="+mn-ea"/>
                <a:sym typeface="+mn-lt"/>
              </a:rPr>
              <a:t>数据分析显示：</a:t>
            </a:r>
            <a:endParaRPr lang="en-US" altLang="zh-CN" sz="2200" dirty="0">
              <a:cs typeface="+mn-ea"/>
              <a:sym typeface="+mn-lt"/>
            </a:endParaRPr>
          </a:p>
          <a:p>
            <a:pPr algn="just">
              <a:lnSpc>
                <a:spcPct val="130000"/>
              </a:lnSpc>
            </a:pPr>
            <a:r>
              <a:rPr lang="zh-CN" altLang="en-US" sz="2200" dirty="0">
                <a:cs typeface="+mn-ea"/>
                <a:sym typeface="+mn-lt"/>
              </a:rPr>
              <a:t>若需修改形状使图表富有创意，可插入形状设置好颜色等参数后，选中该形状</a:t>
            </a:r>
            <a:r>
              <a:rPr lang="en-US" altLang="zh-CN" sz="2200" dirty="0" err="1">
                <a:cs typeface="+mn-ea"/>
                <a:sym typeface="+mn-lt"/>
              </a:rPr>
              <a:t>Ctrl+C</a:t>
            </a:r>
            <a:r>
              <a:rPr lang="zh-CN" altLang="en-US" sz="2200" dirty="0">
                <a:cs typeface="+mn-ea"/>
                <a:sym typeface="+mn-lt"/>
              </a:rPr>
              <a:t>，再选中需修改的柱形，首次点击选中该系列，再次点击即选中单个，</a:t>
            </a:r>
            <a:r>
              <a:rPr lang="en-US" altLang="zh-CN" sz="2200" dirty="0" err="1">
                <a:cs typeface="+mn-ea"/>
                <a:sym typeface="+mn-lt"/>
              </a:rPr>
              <a:t>Ctrl+V</a:t>
            </a:r>
            <a:r>
              <a:rPr lang="zh-CN" altLang="en-US" sz="2200" dirty="0">
                <a:cs typeface="+mn-ea"/>
                <a:sym typeface="+mn-lt"/>
              </a:rPr>
              <a:t>即可改变柱形的形状</a:t>
            </a:r>
          </a:p>
        </p:txBody>
      </p:sp>
    </p:spTree>
    <p:extLst>
      <p:ext uri="{BB962C8B-B14F-4D97-AF65-F5344CB8AC3E}">
        <p14:creationId xmlns:p14="http://schemas.microsoft.com/office/powerpoint/2010/main" val="69671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ValueBack1">
            <a:extLst>
              <a:ext uri="{FF2B5EF4-FFF2-40B4-BE49-F238E27FC236}">
                <a16:creationId xmlns:a16="http://schemas.microsoft.com/office/drawing/2014/main" id="{069B686B-DB45-4F19-86AF-034226CC8A97}"/>
              </a:ext>
            </a:extLst>
          </p:cNvPr>
          <p:cNvSpPr/>
          <p:nvPr/>
        </p:nvSpPr>
        <p:spPr bwMode="auto">
          <a:xfrm rot="16200000">
            <a:off x="7693949" y="3724194"/>
            <a:ext cx="169605" cy="146211"/>
          </a:xfrm>
          <a:prstGeom prst="triangle">
            <a:avLst/>
          </a:prstGeom>
          <a:solidFill>
            <a:schemeClr val="accent1"/>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30000"/>
              </a:lnSpc>
            </a:pPr>
            <a:endParaRPr lang="zh-CN" altLang="en-US" sz="1200" b="1" dirty="0">
              <a:solidFill>
                <a:schemeClr val="tx1">
                  <a:lumMod val="75000"/>
                  <a:lumOff val="25000"/>
                </a:schemeClr>
              </a:solidFill>
              <a:cs typeface="+mn-ea"/>
              <a:sym typeface="+mn-lt"/>
            </a:endParaRPr>
          </a:p>
        </p:txBody>
      </p:sp>
      <p:sp>
        <p:nvSpPr>
          <p:cNvPr id="7" name="ValueBack2">
            <a:extLst>
              <a:ext uri="{FF2B5EF4-FFF2-40B4-BE49-F238E27FC236}">
                <a16:creationId xmlns:a16="http://schemas.microsoft.com/office/drawing/2014/main" id="{3609C3E1-C4E0-449A-A21E-9F8D967C6499}"/>
              </a:ext>
            </a:extLst>
          </p:cNvPr>
          <p:cNvSpPr/>
          <p:nvPr/>
        </p:nvSpPr>
        <p:spPr bwMode="auto">
          <a:xfrm rot="7371584">
            <a:off x="4738225" y="2766965"/>
            <a:ext cx="169605" cy="146211"/>
          </a:xfrm>
          <a:prstGeom prst="triangle">
            <a:avLst/>
          </a:prstGeom>
          <a:solidFill>
            <a:schemeClr val="accent3"/>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30000"/>
              </a:lnSpc>
            </a:pPr>
            <a:endParaRPr lang="zh-CN" altLang="en-US" sz="1200" b="1" dirty="0">
              <a:solidFill>
                <a:schemeClr val="tx1">
                  <a:lumMod val="75000"/>
                  <a:lumOff val="25000"/>
                </a:schemeClr>
              </a:solidFill>
              <a:cs typeface="+mn-ea"/>
              <a:sym typeface="+mn-lt"/>
            </a:endParaRPr>
          </a:p>
        </p:txBody>
      </p:sp>
      <p:sp>
        <p:nvSpPr>
          <p:cNvPr id="8" name="ValueBack3">
            <a:extLst>
              <a:ext uri="{FF2B5EF4-FFF2-40B4-BE49-F238E27FC236}">
                <a16:creationId xmlns:a16="http://schemas.microsoft.com/office/drawing/2014/main" id="{E2061B59-DC00-4863-96E4-6B06DBA75A50}"/>
              </a:ext>
            </a:extLst>
          </p:cNvPr>
          <p:cNvSpPr/>
          <p:nvPr/>
        </p:nvSpPr>
        <p:spPr bwMode="auto">
          <a:xfrm rot="3326947">
            <a:off x="4632459" y="4871174"/>
            <a:ext cx="169605" cy="146211"/>
          </a:xfrm>
          <a:prstGeom prst="triangle">
            <a:avLst/>
          </a:prstGeom>
          <a:solidFill>
            <a:schemeClr val="accent2"/>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30000"/>
              </a:lnSpc>
            </a:pPr>
            <a:endParaRPr lang="zh-CN" altLang="en-US" sz="1200" b="1" dirty="0">
              <a:solidFill>
                <a:schemeClr val="tx1">
                  <a:lumMod val="75000"/>
                  <a:lumOff val="25000"/>
                </a:schemeClr>
              </a:solidFill>
              <a:cs typeface="+mn-ea"/>
              <a:sym typeface="+mn-lt"/>
            </a:endParaRPr>
          </a:p>
        </p:txBody>
      </p:sp>
      <p:sp>
        <p:nvSpPr>
          <p:cNvPr id="29" name="标题 28">
            <a:extLst>
              <a:ext uri="{FF2B5EF4-FFF2-40B4-BE49-F238E27FC236}">
                <a16:creationId xmlns:a16="http://schemas.microsoft.com/office/drawing/2014/main" id="{67B7B485-B0CC-441B-97E7-A4CBD3E7CF24}"/>
              </a:ext>
            </a:extLst>
          </p:cNvPr>
          <p:cNvSpPr>
            <a:spLocks noGrp="1"/>
          </p:cNvSpPr>
          <p:nvPr>
            <p:ph type="title"/>
          </p:nvPr>
        </p:nvSpPr>
        <p:spPr>
          <a:xfrm>
            <a:off x="1091255" y="237834"/>
            <a:ext cx="8168208" cy="790865"/>
          </a:xfrm>
        </p:spPr>
        <p:txBody>
          <a:bodyPr/>
          <a:lstStyle/>
          <a:p>
            <a:r>
              <a:rPr lang="en-US" altLang="zh-CN" dirty="0">
                <a:sym typeface="+mn-lt"/>
              </a:rPr>
              <a:t>1</a:t>
            </a:r>
            <a:r>
              <a:rPr lang="zh-CN" altLang="en-US" dirty="0">
                <a:sym typeface="+mn-lt"/>
              </a:rPr>
              <a:t>图表展示页</a:t>
            </a:r>
          </a:p>
        </p:txBody>
      </p:sp>
      <p:sp>
        <p:nvSpPr>
          <p:cNvPr id="2" name="灯片编号占位符 1">
            <a:extLst>
              <a:ext uri="{FF2B5EF4-FFF2-40B4-BE49-F238E27FC236}">
                <a16:creationId xmlns:a16="http://schemas.microsoft.com/office/drawing/2014/main" id="{788ADD7D-7B0D-477F-99C3-28A8B9DC100B}"/>
              </a:ext>
            </a:extLst>
          </p:cNvPr>
          <p:cNvSpPr>
            <a:spLocks noGrp="1"/>
          </p:cNvSpPr>
          <p:nvPr>
            <p:ph type="sldNum" sz="quarter" idx="12"/>
          </p:nvPr>
        </p:nvSpPr>
        <p:spPr/>
        <p:txBody>
          <a:bodyPr/>
          <a:lstStyle/>
          <a:p>
            <a:fld id="{2515AB8F-1C56-49E9-90C8-78D22B0C1B97}" type="slidenum">
              <a:rPr lang="zh-CN" altLang="en-US" smtClean="0">
                <a:sym typeface="+mn-lt"/>
              </a:rPr>
              <a:pPr/>
              <a:t>32</a:t>
            </a:fld>
            <a:endParaRPr lang="zh-CN" altLang="en-US">
              <a:sym typeface="+mn-lt"/>
            </a:endParaRPr>
          </a:p>
        </p:txBody>
      </p:sp>
      <p:sp>
        <p:nvSpPr>
          <p:cNvPr id="33" name="íŝļiḓè">
            <a:extLst>
              <a:ext uri="{FF2B5EF4-FFF2-40B4-BE49-F238E27FC236}">
                <a16:creationId xmlns:a16="http://schemas.microsoft.com/office/drawing/2014/main" id="{2BB4B0F5-1F35-4F58-85E4-53D3E334FCFD}"/>
              </a:ext>
            </a:extLst>
          </p:cNvPr>
          <p:cNvSpPr/>
          <p:nvPr/>
        </p:nvSpPr>
        <p:spPr bwMode="auto">
          <a:xfrm>
            <a:off x="1318229" y="4013200"/>
            <a:ext cx="2869596"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spcBef>
                <a:spcPct val="0"/>
              </a:spcBef>
              <a:spcAft>
                <a:spcPct val="0"/>
              </a:spcAft>
              <a:defRPr/>
            </a:pPr>
            <a:r>
              <a:rPr lang="zh-CN" altLang="en-US" sz="2000" b="1" dirty="0">
                <a:solidFill>
                  <a:srgbClr val="EAB908"/>
                </a:solidFill>
                <a:cs typeface="+mn-ea"/>
                <a:sym typeface="+mn-lt"/>
              </a:rPr>
              <a:t>黄色类目</a:t>
            </a:r>
            <a:endParaRPr lang="en-US" altLang="zh-CN" sz="2000" b="1" dirty="0">
              <a:solidFill>
                <a:srgbClr val="EAB908"/>
              </a:solidFill>
              <a:cs typeface="+mn-ea"/>
              <a:sym typeface="+mn-lt"/>
            </a:endParaRPr>
          </a:p>
          <a:p>
            <a:pPr algn="just">
              <a:lnSpc>
                <a:spcPct val="130000"/>
              </a:lnSpc>
              <a:spcBef>
                <a:spcPct val="0"/>
              </a:spcBef>
              <a:spcAft>
                <a:spcPct val="0"/>
              </a:spcAft>
              <a:defRPr/>
            </a:pPr>
            <a:r>
              <a:rPr lang="zh-CN" altLang="en-US" sz="2000" dirty="0">
                <a:solidFill>
                  <a:srgbClr val="000000"/>
                </a:solidFill>
                <a:cs typeface="+mn-ea"/>
                <a:sym typeface="+mn-lt"/>
              </a:rPr>
              <a:t>颜色修改，同前。设置其他参数，右击</a:t>
            </a:r>
            <a:r>
              <a:rPr lang="en-US" altLang="zh-CN" sz="2000" dirty="0">
                <a:solidFill>
                  <a:srgbClr val="000000"/>
                </a:solidFill>
                <a:cs typeface="+mn-ea"/>
                <a:sym typeface="+mn-lt"/>
              </a:rPr>
              <a:t>-</a:t>
            </a:r>
            <a:r>
              <a:rPr lang="zh-CN" altLang="en-US" sz="2000" dirty="0">
                <a:solidFill>
                  <a:srgbClr val="000000"/>
                </a:solidFill>
                <a:cs typeface="+mn-ea"/>
                <a:sym typeface="+mn-lt"/>
              </a:rPr>
              <a:t>“设置数据系列格式”，进行参数修改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sp>
        <p:nvSpPr>
          <p:cNvPr id="38" name="íŝļiḓè">
            <a:extLst>
              <a:ext uri="{FF2B5EF4-FFF2-40B4-BE49-F238E27FC236}">
                <a16:creationId xmlns:a16="http://schemas.microsoft.com/office/drawing/2014/main" id="{EF0C8052-740E-413D-830F-F4AC1F7A0301}"/>
              </a:ext>
            </a:extLst>
          </p:cNvPr>
          <p:cNvSpPr/>
          <p:nvPr/>
        </p:nvSpPr>
        <p:spPr bwMode="auto">
          <a:xfrm>
            <a:off x="1318229" y="1816815"/>
            <a:ext cx="2869596" cy="198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spcBef>
                <a:spcPct val="0"/>
              </a:spcBef>
              <a:spcAft>
                <a:spcPct val="0"/>
              </a:spcAft>
              <a:defRPr/>
            </a:pPr>
            <a:r>
              <a:rPr lang="zh-CN" altLang="en-US" sz="2000" b="1" dirty="0">
                <a:solidFill>
                  <a:schemeClr val="accent3"/>
                </a:solidFill>
                <a:cs typeface="+mn-ea"/>
                <a:sym typeface="+mn-lt"/>
              </a:rPr>
              <a:t>蓝色类目</a:t>
            </a:r>
            <a:endParaRPr lang="en-US" altLang="zh-CN" sz="2000" b="1" dirty="0">
              <a:solidFill>
                <a:schemeClr val="accent3"/>
              </a:solidFill>
              <a:cs typeface="+mn-ea"/>
              <a:sym typeface="+mn-lt"/>
            </a:endParaRPr>
          </a:p>
          <a:p>
            <a:pPr lvl="0" algn="just">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修改数据：右击图表“编辑数据”或者同前在数据筛选器中修改数据</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aphicFrame>
        <p:nvGraphicFramePr>
          <p:cNvPr id="20" name="图表 19">
            <a:extLst>
              <a:ext uri="{FF2B5EF4-FFF2-40B4-BE49-F238E27FC236}">
                <a16:creationId xmlns:a16="http://schemas.microsoft.com/office/drawing/2014/main" id="{9C10B453-AA4A-4064-A3DE-EDB279E26F3E}"/>
              </a:ext>
            </a:extLst>
          </p:cNvPr>
          <p:cNvGraphicFramePr/>
          <p:nvPr>
            <p:extLst>
              <p:ext uri="{D42A27DB-BD31-4B8C-83A1-F6EECF244321}">
                <p14:modId xmlns:p14="http://schemas.microsoft.com/office/powerpoint/2010/main" val="148295880"/>
              </p:ext>
            </p:extLst>
          </p:nvPr>
        </p:nvGraphicFramePr>
        <p:xfrm>
          <a:off x="3525806" y="2248937"/>
          <a:ext cx="5140389" cy="3426926"/>
        </p:xfrm>
        <a:graphic>
          <a:graphicData uri="http://schemas.openxmlformats.org/drawingml/2006/chart">
            <c:chart xmlns:c="http://schemas.openxmlformats.org/drawingml/2006/chart" xmlns:r="http://schemas.openxmlformats.org/officeDocument/2006/relationships" r:id="rId2"/>
          </a:graphicData>
        </a:graphic>
      </p:graphicFrame>
      <p:sp>
        <p:nvSpPr>
          <p:cNvPr id="21" name="íŝļiḓè">
            <a:extLst>
              <a:ext uri="{FF2B5EF4-FFF2-40B4-BE49-F238E27FC236}">
                <a16:creationId xmlns:a16="http://schemas.microsoft.com/office/drawing/2014/main" id="{E2DF02C0-BAF7-41D4-8731-C1EC6EB652B3}"/>
              </a:ext>
            </a:extLst>
          </p:cNvPr>
          <p:cNvSpPr/>
          <p:nvPr/>
        </p:nvSpPr>
        <p:spPr bwMode="auto">
          <a:xfrm>
            <a:off x="7981420" y="1747083"/>
            <a:ext cx="2892351" cy="402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spcBef>
                <a:spcPct val="0"/>
              </a:spcBef>
              <a:spcAft>
                <a:spcPct val="0"/>
              </a:spcAft>
              <a:defRPr/>
            </a:pPr>
            <a:r>
              <a:rPr lang="zh-CN" altLang="en-US" sz="2000" b="1" dirty="0">
                <a:solidFill>
                  <a:schemeClr val="accent1"/>
                </a:solidFill>
                <a:cs typeface="+mn-ea"/>
                <a:sym typeface="+mn-lt"/>
              </a:rPr>
              <a:t>绿色类目</a:t>
            </a:r>
            <a:endParaRPr lang="en-US" altLang="zh-CN" sz="2000" b="1" dirty="0">
              <a:solidFill>
                <a:schemeClr val="accent1"/>
              </a:solidFill>
              <a:cs typeface="+mn-ea"/>
              <a:sym typeface="+mn-lt"/>
            </a:endParaRPr>
          </a:p>
          <a:p>
            <a:pPr lvl="0" algn="just">
              <a:lnSpc>
                <a:spcPct val="130000"/>
              </a:lnSpc>
              <a:spcBef>
                <a:spcPct val="0"/>
              </a:spcBef>
              <a:spcAft>
                <a:spcPct val="0"/>
              </a:spcAft>
              <a:defRPr/>
            </a:pPr>
            <a:r>
              <a:rPr kumimoji="0" lang="zh-CN" altLang="en-US" sz="2000" b="0" i="0" u="none" strike="noStrike" kern="1200" cap="none" spc="0" normalizeH="0" baseline="0" noProof="0" dirty="0">
                <a:ln>
                  <a:noFill/>
                </a:ln>
                <a:effectLst/>
                <a:uLnTx/>
                <a:uFillTx/>
                <a:cs typeface="+mn-ea"/>
                <a:sym typeface="+mn-lt"/>
              </a:rPr>
              <a:t>最重要的数据请在这里展示，沿</a:t>
            </a:r>
            <a:r>
              <a:rPr kumimoji="0" lang="en-US" altLang="zh-CN" sz="2000" b="0" i="0" u="none" strike="noStrike" kern="1200" cap="none" spc="0" normalizeH="0" baseline="0" noProof="0" dirty="0">
                <a:ln>
                  <a:noFill/>
                </a:ln>
                <a:effectLst/>
                <a:uLnTx/>
                <a:uFillTx/>
                <a:cs typeface="+mn-ea"/>
                <a:sym typeface="+mn-lt"/>
              </a:rPr>
              <a:t>12</a:t>
            </a:r>
            <a:r>
              <a:rPr kumimoji="0" lang="zh-CN" altLang="en-US" sz="2000" b="0" i="0" u="none" strike="noStrike" kern="1200" cap="none" spc="0" normalizeH="0" baseline="0" noProof="0" dirty="0">
                <a:ln>
                  <a:noFill/>
                </a:ln>
                <a:effectLst/>
                <a:uLnTx/>
                <a:uFillTx/>
                <a:cs typeface="+mn-ea"/>
                <a:sym typeface="+mn-lt"/>
              </a:rPr>
              <a:t>点钟位置顺时针方向。请在这里输入你的相关介绍或</a:t>
            </a:r>
            <a:r>
              <a:rPr lang="zh-CN" altLang="en-US" sz="2000" dirty="0">
                <a:cs typeface="+mn-ea"/>
                <a:sym typeface="+mn-lt"/>
              </a:rPr>
              <a:t>分析请在这里输入你的相关介绍或分析请在这里输入你的相关介绍或分析</a:t>
            </a:r>
            <a:endParaRPr kumimoji="0" lang="en-US" altLang="zh-CN" sz="2000" b="0" i="0" u="none" strike="noStrike" kern="1200" cap="none" spc="0" normalizeH="0" baseline="0" noProof="0" dirty="0">
              <a:ln>
                <a:noFill/>
              </a:ln>
              <a:effectLst/>
              <a:uLnTx/>
              <a:uFillTx/>
              <a:cs typeface="+mn-ea"/>
              <a:sym typeface="+mn-lt"/>
            </a:endParaRPr>
          </a:p>
        </p:txBody>
      </p:sp>
      <p:sp>
        <p:nvSpPr>
          <p:cNvPr id="4" name="文本框 3">
            <a:extLst>
              <a:ext uri="{FF2B5EF4-FFF2-40B4-BE49-F238E27FC236}">
                <a16:creationId xmlns:a16="http://schemas.microsoft.com/office/drawing/2014/main" id="{95C3582F-3C1B-4C5B-89F0-406BA796F951}"/>
              </a:ext>
            </a:extLst>
          </p:cNvPr>
          <p:cNvSpPr txBox="1"/>
          <p:nvPr/>
        </p:nvSpPr>
        <p:spPr>
          <a:xfrm>
            <a:off x="1343025" y="1095554"/>
            <a:ext cx="9605660" cy="523220"/>
          </a:xfrm>
          <a:prstGeom prst="rect">
            <a:avLst/>
          </a:prstGeom>
          <a:noFill/>
        </p:spPr>
        <p:txBody>
          <a:bodyPr wrap="square" rtlCol="0" anchor="ctr" anchorCtr="0">
            <a:normAutofit/>
          </a:bodyPr>
          <a:lstStyle/>
          <a:p>
            <a:pPr algn="ctr"/>
            <a:r>
              <a:rPr lang="zh-CN" altLang="en-US" sz="2400" dirty="0">
                <a:cs typeface="+mn-ea"/>
                <a:sym typeface="+mn-lt"/>
              </a:rPr>
              <a:t>体现核心信息、明确结论的图表标题</a:t>
            </a:r>
          </a:p>
        </p:txBody>
      </p:sp>
      <p:sp>
        <p:nvSpPr>
          <p:cNvPr id="22" name="computer-screen-with-pie-graph-symbol_30881">
            <a:extLst>
              <a:ext uri="{FF2B5EF4-FFF2-40B4-BE49-F238E27FC236}">
                <a16:creationId xmlns:a16="http://schemas.microsoft.com/office/drawing/2014/main" id="{9770FEFE-8BF2-496E-BE4C-CC898851B51B}"/>
              </a:ext>
            </a:extLst>
          </p:cNvPr>
          <p:cNvSpPr>
            <a:spLocks noChangeAspect="1"/>
          </p:cNvSpPr>
          <p:nvPr/>
        </p:nvSpPr>
        <p:spPr bwMode="auto">
          <a:xfrm>
            <a:off x="5709092" y="3627071"/>
            <a:ext cx="773815" cy="670658"/>
          </a:xfrm>
          <a:custGeom>
            <a:avLst/>
            <a:gdLst>
              <a:gd name="connsiteX0" fmla="*/ 532049 w 608203"/>
              <a:gd name="connsiteY0" fmla="*/ 336380 h 527124"/>
              <a:gd name="connsiteX1" fmla="*/ 530242 w 608203"/>
              <a:gd name="connsiteY1" fmla="*/ 338184 h 527124"/>
              <a:gd name="connsiteX2" fmla="*/ 530242 w 608203"/>
              <a:gd name="connsiteY2" fmla="*/ 353392 h 527124"/>
              <a:gd name="connsiteX3" fmla="*/ 530500 w 608203"/>
              <a:gd name="connsiteY3" fmla="*/ 353650 h 527124"/>
              <a:gd name="connsiteX4" fmla="*/ 533598 w 608203"/>
              <a:gd name="connsiteY4" fmla="*/ 353650 h 527124"/>
              <a:gd name="connsiteX5" fmla="*/ 533856 w 608203"/>
              <a:gd name="connsiteY5" fmla="*/ 353392 h 527124"/>
              <a:gd name="connsiteX6" fmla="*/ 533598 w 608203"/>
              <a:gd name="connsiteY6" fmla="*/ 353392 h 527124"/>
              <a:gd name="connsiteX7" fmla="*/ 533598 w 608203"/>
              <a:gd name="connsiteY7" fmla="*/ 338184 h 527124"/>
              <a:gd name="connsiteX8" fmla="*/ 532049 w 608203"/>
              <a:gd name="connsiteY8" fmla="*/ 336380 h 527124"/>
              <a:gd name="connsiteX9" fmla="*/ 379740 w 608203"/>
              <a:gd name="connsiteY9" fmla="*/ 336380 h 527124"/>
              <a:gd name="connsiteX10" fmla="*/ 377933 w 608203"/>
              <a:gd name="connsiteY10" fmla="*/ 338184 h 527124"/>
              <a:gd name="connsiteX11" fmla="*/ 377933 w 608203"/>
              <a:gd name="connsiteY11" fmla="*/ 353392 h 527124"/>
              <a:gd name="connsiteX12" fmla="*/ 378191 w 608203"/>
              <a:gd name="connsiteY12" fmla="*/ 353650 h 527124"/>
              <a:gd name="connsiteX13" fmla="*/ 381289 w 608203"/>
              <a:gd name="connsiteY13" fmla="*/ 353650 h 527124"/>
              <a:gd name="connsiteX14" fmla="*/ 381547 w 608203"/>
              <a:gd name="connsiteY14" fmla="*/ 353392 h 527124"/>
              <a:gd name="connsiteX15" fmla="*/ 381547 w 608203"/>
              <a:gd name="connsiteY15" fmla="*/ 338184 h 527124"/>
              <a:gd name="connsiteX16" fmla="*/ 379740 w 608203"/>
              <a:gd name="connsiteY16" fmla="*/ 336380 h 527124"/>
              <a:gd name="connsiteX17" fmla="*/ 228464 w 608203"/>
              <a:gd name="connsiteY17" fmla="*/ 336380 h 527124"/>
              <a:gd name="connsiteX18" fmla="*/ 226657 w 608203"/>
              <a:gd name="connsiteY18" fmla="*/ 338184 h 527124"/>
              <a:gd name="connsiteX19" fmla="*/ 226657 w 608203"/>
              <a:gd name="connsiteY19" fmla="*/ 353392 h 527124"/>
              <a:gd name="connsiteX20" fmla="*/ 226915 w 608203"/>
              <a:gd name="connsiteY20" fmla="*/ 353650 h 527124"/>
              <a:gd name="connsiteX21" fmla="*/ 230012 w 608203"/>
              <a:gd name="connsiteY21" fmla="*/ 353650 h 527124"/>
              <a:gd name="connsiteX22" fmla="*/ 230271 w 608203"/>
              <a:gd name="connsiteY22" fmla="*/ 353392 h 527124"/>
              <a:gd name="connsiteX23" fmla="*/ 230271 w 608203"/>
              <a:gd name="connsiteY23" fmla="*/ 338184 h 527124"/>
              <a:gd name="connsiteX24" fmla="*/ 228464 w 608203"/>
              <a:gd name="connsiteY24" fmla="*/ 336380 h 527124"/>
              <a:gd name="connsiteX25" fmla="*/ 76154 w 608203"/>
              <a:gd name="connsiteY25" fmla="*/ 336380 h 527124"/>
              <a:gd name="connsiteX26" fmla="*/ 74605 w 608203"/>
              <a:gd name="connsiteY26" fmla="*/ 338184 h 527124"/>
              <a:gd name="connsiteX27" fmla="*/ 74605 w 608203"/>
              <a:gd name="connsiteY27" fmla="*/ 353392 h 527124"/>
              <a:gd name="connsiteX28" fmla="*/ 74863 w 608203"/>
              <a:gd name="connsiteY28" fmla="*/ 353650 h 527124"/>
              <a:gd name="connsiteX29" fmla="*/ 77703 w 608203"/>
              <a:gd name="connsiteY29" fmla="*/ 353650 h 527124"/>
              <a:gd name="connsiteX30" fmla="*/ 77961 w 608203"/>
              <a:gd name="connsiteY30" fmla="*/ 353392 h 527124"/>
              <a:gd name="connsiteX31" fmla="*/ 77961 w 608203"/>
              <a:gd name="connsiteY31" fmla="*/ 338184 h 527124"/>
              <a:gd name="connsiteX32" fmla="*/ 76154 w 608203"/>
              <a:gd name="connsiteY32" fmla="*/ 336380 h 527124"/>
              <a:gd name="connsiteX33" fmla="*/ 385640 w 608203"/>
              <a:gd name="connsiteY33" fmla="*/ 296446 h 527124"/>
              <a:gd name="connsiteX34" fmla="*/ 385640 w 608203"/>
              <a:gd name="connsiteY34" fmla="*/ 307253 h 527124"/>
              <a:gd name="connsiteX35" fmla="*/ 383836 w 608203"/>
              <a:gd name="connsiteY35" fmla="*/ 311626 h 527124"/>
              <a:gd name="connsiteX36" fmla="*/ 379713 w 608203"/>
              <a:gd name="connsiteY36" fmla="*/ 313170 h 527124"/>
              <a:gd name="connsiteX37" fmla="*/ 375589 w 608203"/>
              <a:gd name="connsiteY37" fmla="*/ 311626 h 527124"/>
              <a:gd name="connsiteX38" fmla="*/ 373785 w 608203"/>
              <a:gd name="connsiteY38" fmla="*/ 307253 h 527124"/>
              <a:gd name="connsiteX39" fmla="*/ 373785 w 608203"/>
              <a:gd name="connsiteY39" fmla="*/ 304680 h 527124"/>
              <a:gd name="connsiteX40" fmla="*/ 377909 w 608203"/>
              <a:gd name="connsiteY40" fmla="*/ 302107 h 527124"/>
              <a:gd name="connsiteX41" fmla="*/ 377909 w 608203"/>
              <a:gd name="connsiteY41" fmla="*/ 307767 h 527124"/>
              <a:gd name="connsiteX42" fmla="*/ 379713 w 608203"/>
              <a:gd name="connsiteY42" fmla="*/ 309568 h 527124"/>
              <a:gd name="connsiteX43" fmla="*/ 381517 w 608203"/>
              <a:gd name="connsiteY43" fmla="*/ 307767 h 527124"/>
              <a:gd name="connsiteX44" fmla="*/ 381517 w 608203"/>
              <a:gd name="connsiteY44" fmla="*/ 299534 h 527124"/>
              <a:gd name="connsiteX45" fmla="*/ 385640 w 608203"/>
              <a:gd name="connsiteY45" fmla="*/ 296446 h 527124"/>
              <a:gd name="connsiteX46" fmla="*/ 222493 w 608203"/>
              <a:gd name="connsiteY46" fmla="*/ 296446 h 527124"/>
              <a:gd name="connsiteX47" fmla="*/ 226641 w 608203"/>
              <a:gd name="connsiteY47" fmla="*/ 299534 h 527124"/>
              <a:gd name="connsiteX48" fmla="*/ 226641 w 608203"/>
              <a:gd name="connsiteY48" fmla="*/ 307767 h 527124"/>
              <a:gd name="connsiteX49" fmla="*/ 228456 w 608203"/>
              <a:gd name="connsiteY49" fmla="*/ 309568 h 527124"/>
              <a:gd name="connsiteX50" fmla="*/ 230271 w 608203"/>
              <a:gd name="connsiteY50" fmla="*/ 307767 h 527124"/>
              <a:gd name="connsiteX51" fmla="*/ 230271 w 608203"/>
              <a:gd name="connsiteY51" fmla="*/ 302107 h 527124"/>
              <a:gd name="connsiteX52" fmla="*/ 234419 w 608203"/>
              <a:gd name="connsiteY52" fmla="*/ 304680 h 527124"/>
              <a:gd name="connsiteX53" fmla="*/ 234419 w 608203"/>
              <a:gd name="connsiteY53" fmla="*/ 307253 h 527124"/>
              <a:gd name="connsiteX54" fmla="*/ 232604 w 608203"/>
              <a:gd name="connsiteY54" fmla="*/ 311626 h 527124"/>
              <a:gd name="connsiteX55" fmla="*/ 228456 w 608203"/>
              <a:gd name="connsiteY55" fmla="*/ 313170 h 527124"/>
              <a:gd name="connsiteX56" fmla="*/ 224308 w 608203"/>
              <a:gd name="connsiteY56" fmla="*/ 311626 h 527124"/>
              <a:gd name="connsiteX57" fmla="*/ 222493 w 608203"/>
              <a:gd name="connsiteY57" fmla="*/ 307253 h 527124"/>
              <a:gd name="connsiteX58" fmla="*/ 569992 w 608203"/>
              <a:gd name="connsiteY58" fmla="*/ 290741 h 527124"/>
              <a:gd name="connsiteX59" fmla="*/ 568177 w 608203"/>
              <a:gd name="connsiteY59" fmla="*/ 292545 h 527124"/>
              <a:gd name="connsiteX60" fmla="*/ 568177 w 608203"/>
              <a:gd name="connsiteY60" fmla="*/ 307756 h 527124"/>
              <a:gd name="connsiteX61" fmla="*/ 569992 w 608203"/>
              <a:gd name="connsiteY61" fmla="*/ 309561 h 527124"/>
              <a:gd name="connsiteX62" fmla="*/ 571807 w 608203"/>
              <a:gd name="connsiteY62" fmla="*/ 307756 h 527124"/>
              <a:gd name="connsiteX63" fmla="*/ 571807 w 608203"/>
              <a:gd name="connsiteY63" fmla="*/ 292545 h 527124"/>
              <a:gd name="connsiteX64" fmla="*/ 569992 w 608203"/>
              <a:gd name="connsiteY64" fmla="*/ 290741 h 527124"/>
              <a:gd name="connsiteX65" fmla="*/ 532028 w 608203"/>
              <a:gd name="connsiteY65" fmla="*/ 290741 h 527124"/>
              <a:gd name="connsiteX66" fmla="*/ 530213 w 608203"/>
              <a:gd name="connsiteY66" fmla="*/ 292545 h 527124"/>
              <a:gd name="connsiteX67" fmla="*/ 530213 w 608203"/>
              <a:gd name="connsiteY67" fmla="*/ 307756 h 527124"/>
              <a:gd name="connsiteX68" fmla="*/ 532028 w 608203"/>
              <a:gd name="connsiteY68" fmla="*/ 309561 h 527124"/>
              <a:gd name="connsiteX69" fmla="*/ 533843 w 608203"/>
              <a:gd name="connsiteY69" fmla="*/ 307756 h 527124"/>
              <a:gd name="connsiteX70" fmla="*/ 533843 w 608203"/>
              <a:gd name="connsiteY70" fmla="*/ 292545 h 527124"/>
              <a:gd name="connsiteX71" fmla="*/ 532028 w 608203"/>
              <a:gd name="connsiteY71" fmla="*/ 290741 h 527124"/>
              <a:gd name="connsiteX72" fmla="*/ 493817 w 608203"/>
              <a:gd name="connsiteY72" fmla="*/ 290741 h 527124"/>
              <a:gd name="connsiteX73" fmla="*/ 492013 w 608203"/>
              <a:gd name="connsiteY73" fmla="*/ 292545 h 527124"/>
              <a:gd name="connsiteX74" fmla="*/ 492013 w 608203"/>
              <a:gd name="connsiteY74" fmla="*/ 307756 h 527124"/>
              <a:gd name="connsiteX75" fmla="*/ 493817 w 608203"/>
              <a:gd name="connsiteY75" fmla="*/ 309561 h 527124"/>
              <a:gd name="connsiteX76" fmla="*/ 495621 w 608203"/>
              <a:gd name="connsiteY76" fmla="*/ 307756 h 527124"/>
              <a:gd name="connsiteX77" fmla="*/ 495621 w 608203"/>
              <a:gd name="connsiteY77" fmla="*/ 292545 h 527124"/>
              <a:gd name="connsiteX78" fmla="*/ 493817 w 608203"/>
              <a:gd name="connsiteY78" fmla="*/ 290741 h 527124"/>
              <a:gd name="connsiteX79" fmla="*/ 455888 w 608203"/>
              <a:gd name="connsiteY79" fmla="*/ 290741 h 527124"/>
              <a:gd name="connsiteX80" fmla="*/ 454073 w 608203"/>
              <a:gd name="connsiteY80" fmla="*/ 292545 h 527124"/>
              <a:gd name="connsiteX81" fmla="*/ 454073 w 608203"/>
              <a:gd name="connsiteY81" fmla="*/ 307756 h 527124"/>
              <a:gd name="connsiteX82" fmla="*/ 455888 w 608203"/>
              <a:gd name="connsiteY82" fmla="*/ 309561 h 527124"/>
              <a:gd name="connsiteX83" fmla="*/ 457703 w 608203"/>
              <a:gd name="connsiteY83" fmla="*/ 307756 h 527124"/>
              <a:gd name="connsiteX84" fmla="*/ 457703 w 608203"/>
              <a:gd name="connsiteY84" fmla="*/ 292545 h 527124"/>
              <a:gd name="connsiteX85" fmla="*/ 455888 w 608203"/>
              <a:gd name="connsiteY85" fmla="*/ 290741 h 527124"/>
              <a:gd name="connsiteX86" fmla="*/ 417689 w 608203"/>
              <a:gd name="connsiteY86" fmla="*/ 290741 h 527124"/>
              <a:gd name="connsiteX87" fmla="*/ 415889 w 608203"/>
              <a:gd name="connsiteY87" fmla="*/ 292545 h 527124"/>
              <a:gd name="connsiteX88" fmla="*/ 415889 w 608203"/>
              <a:gd name="connsiteY88" fmla="*/ 307756 h 527124"/>
              <a:gd name="connsiteX89" fmla="*/ 417689 w 608203"/>
              <a:gd name="connsiteY89" fmla="*/ 309561 h 527124"/>
              <a:gd name="connsiteX90" fmla="*/ 419489 w 608203"/>
              <a:gd name="connsiteY90" fmla="*/ 307756 h 527124"/>
              <a:gd name="connsiteX91" fmla="*/ 419489 w 608203"/>
              <a:gd name="connsiteY91" fmla="*/ 292545 h 527124"/>
              <a:gd name="connsiteX92" fmla="*/ 417689 w 608203"/>
              <a:gd name="connsiteY92" fmla="*/ 290741 h 527124"/>
              <a:gd name="connsiteX93" fmla="*/ 190527 w 608203"/>
              <a:gd name="connsiteY93" fmla="*/ 290741 h 527124"/>
              <a:gd name="connsiteX94" fmla="*/ 188723 w 608203"/>
              <a:gd name="connsiteY94" fmla="*/ 292545 h 527124"/>
              <a:gd name="connsiteX95" fmla="*/ 188723 w 608203"/>
              <a:gd name="connsiteY95" fmla="*/ 307756 h 527124"/>
              <a:gd name="connsiteX96" fmla="*/ 190527 w 608203"/>
              <a:gd name="connsiteY96" fmla="*/ 309561 h 527124"/>
              <a:gd name="connsiteX97" fmla="*/ 192331 w 608203"/>
              <a:gd name="connsiteY97" fmla="*/ 307756 h 527124"/>
              <a:gd name="connsiteX98" fmla="*/ 192331 w 608203"/>
              <a:gd name="connsiteY98" fmla="*/ 292545 h 527124"/>
              <a:gd name="connsiteX99" fmla="*/ 190527 w 608203"/>
              <a:gd name="connsiteY99" fmla="*/ 290741 h 527124"/>
              <a:gd name="connsiteX100" fmla="*/ 152280 w 608203"/>
              <a:gd name="connsiteY100" fmla="*/ 290741 h 527124"/>
              <a:gd name="connsiteX101" fmla="*/ 150476 w 608203"/>
              <a:gd name="connsiteY101" fmla="*/ 292545 h 527124"/>
              <a:gd name="connsiteX102" fmla="*/ 150476 w 608203"/>
              <a:gd name="connsiteY102" fmla="*/ 307756 h 527124"/>
              <a:gd name="connsiteX103" fmla="*/ 152280 w 608203"/>
              <a:gd name="connsiteY103" fmla="*/ 309561 h 527124"/>
              <a:gd name="connsiteX104" fmla="*/ 154084 w 608203"/>
              <a:gd name="connsiteY104" fmla="*/ 307756 h 527124"/>
              <a:gd name="connsiteX105" fmla="*/ 154084 w 608203"/>
              <a:gd name="connsiteY105" fmla="*/ 292545 h 527124"/>
              <a:gd name="connsiteX106" fmla="*/ 152280 w 608203"/>
              <a:gd name="connsiteY106" fmla="*/ 290741 h 527124"/>
              <a:gd name="connsiteX107" fmla="*/ 114351 w 608203"/>
              <a:gd name="connsiteY107" fmla="*/ 290741 h 527124"/>
              <a:gd name="connsiteX108" fmla="*/ 112536 w 608203"/>
              <a:gd name="connsiteY108" fmla="*/ 292545 h 527124"/>
              <a:gd name="connsiteX109" fmla="*/ 112536 w 608203"/>
              <a:gd name="connsiteY109" fmla="*/ 307756 h 527124"/>
              <a:gd name="connsiteX110" fmla="*/ 114351 w 608203"/>
              <a:gd name="connsiteY110" fmla="*/ 309561 h 527124"/>
              <a:gd name="connsiteX111" fmla="*/ 116166 w 608203"/>
              <a:gd name="connsiteY111" fmla="*/ 307756 h 527124"/>
              <a:gd name="connsiteX112" fmla="*/ 116166 w 608203"/>
              <a:gd name="connsiteY112" fmla="*/ 292545 h 527124"/>
              <a:gd name="connsiteX113" fmla="*/ 114351 w 608203"/>
              <a:gd name="connsiteY113" fmla="*/ 290741 h 527124"/>
              <a:gd name="connsiteX114" fmla="*/ 76410 w 608203"/>
              <a:gd name="connsiteY114" fmla="*/ 290741 h 527124"/>
              <a:gd name="connsiteX115" fmla="*/ 74610 w 608203"/>
              <a:gd name="connsiteY115" fmla="*/ 292545 h 527124"/>
              <a:gd name="connsiteX116" fmla="*/ 74610 w 608203"/>
              <a:gd name="connsiteY116" fmla="*/ 307756 h 527124"/>
              <a:gd name="connsiteX117" fmla="*/ 76410 w 608203"/>
              <a:gd name="connsiteY117" fmla="*/ 309561 h 527124"/>
              <a:gd name="connsiteX118" fmla="*/ 77953 w 608203"/>
              <a:gd name="connsiteY118" fmla="*/ 307756 h 527124"/>
              <a:gd name="connsiteX119" fmla="*/ 77953 w 608203"/>
              <a:gd name="connsiteY119" fmla="*/ 292545 h 527124"/>
              <a:gd name="connsiteX120" fmla="*/ 76410 w 608203"/>
              <a:gd name="connsiteY120" fmla="*/ 290741 h 527124"/>
              <a:gd name="connsiteX121" fmla="*/ 38211 w 608203"/>
              <a:gd name="connsiteY121" fmla="*/ 290741 h 527124"/>
              <a:gd name="connsiteX122" fmla="*/ 36396 w 608203"/>
              <a:gd name="connsiteY122" fmla="*/ 292545 h 527124"/>
              <a:gd name="connsiteX123" fmla="*/ 36396 w 608203"/>
              <a:gd name="connsiteY123" fmla="*/ 307756 h 527124"/>
              <a:gd name="connsiteX124" fmla="*/ 38211 w 608203"/>
              <a:gd name="connsiteY124" fmla="*/ 309561 h 527124"/>
              <a:gd name="connsiteX125" fmla="*/ 40026 w 608203"/>
              <a:gd name="connsiteY125" fmla="*/ 307756 h 527124"/>
              <a:gd name="connsiteX126" fmla="*/ 40026 w 608203"/>
              <a:gd name="connsiteY126" fmla="*/ 292545 h 527124"/>
              <a:gd name="connsiteX127" fmla="*/ 38211 w 608203"/>
              <a:gd name="connsiteY127" fmla="*/ 290741 h 527124"/>
              <a:gd name="connsiteX128" fmla="*/ 569992 w 608203"/>
              <a:gd name="connsiteY128" fmla="*/ 287131 h 527124"/>
              <a:gd name="connsiteX129" fmla="*/ 574140 w 608203"/>
              <a:gd name="connsiteY129" fmla="*/ 288678 h 527124"/>
              <a:gd name="connsiteX130" fmla="*/ 575955 w 608203"/>
              <a:gd name="connsiteY130" fmla="*/ 293319 h 527124"/>
              <a:gd name="connsiteX131" fmla="*/ 575955 w 608203"/>
              <a:gd name="connsiteY131" fmla="*/ 307241 h 527124"/>
              <a:gd name="connsiteX132" fmla="*/ 574140 w 608203"/>
              <a:gd name="connsiteY132" fmla="*/ 311623 h 527124"/>
              <a:gd name="connsiteX133" fmla="*/ 569992 w 608203"/>
              <a:gd name="connsiteY133" fmla="*/ 313170 h 527124"/>
              <a:gd name="connsiteX134" fmla="*/ 565844 w 608203"/>
              <a:gd name="connsiteY134" fmla="*/ 311623 h 527124"/>
              <a:gd name="connsiteX135" fmla="*/ 564029 w 608203"/>
              <a:gd name="connsiteY135" fmla="*/ 307241 h 527124"/>
              <a:gd name="connsiteX136" fmla="*/ 564029 w 608203"/>
              <a:gd name="connsiteY136" fmla="*/ 293319 h 527124"/>
              <a:gd name="connsiteX137" fmla="*/ 565844 w 608203"/>
              <a:gd name="connsiteY137" fmla="*/ 288678 h 527124"/>
              <a:gd name="connsiteX138" fmla="*/ 569992 w 608203"/>
              <a:gd name="connsiteY138" fmla="*/ 287131 h 527124"/>
              <a:gd name="connsiteX139" fmla="*/ 532028 w 608203"/>
              <a:gd name="connsiteY139" fmla="*/ 287131 h 527124"/>
              <a:gd name="connsiteX140" fmla="*/ 536176 w 608203"/>
              <a:gd name="connsiteY140" fmla="*/ 288678 h 527124"/>
              <a:gd name="connsiteX141" fmla="*/ 537991 w 608203"/>
              <a:gd name="connsiteY141" fmla="*/ 293319 h 527124"/>
              <a:gd name="connsiteX142" fmla="*/ 537991 w 608203"/>
              <a:gd name="connsiteY142" fmla="*/ 307241 h 527124"/>
              <a:gd name="connsiteX143" fmla="*/ 536176 w 608203"/>
              <a:gd name="connsiteY143" fmla="*/ 311623 h 527124"/>
              <a:gd name="connsiteX144" fmla="*/ 532028 w 608203"/>
              <a:gd name="connsiteY144" fmla="*/ 313170 h 527124"/>
              <a:gd name="connsiteX145" fmla="*/ 527880 w 608203"/>
              <a:gd name="connsiteY145" fmla="*/ 311623 h 527124"/>
              <a:gd name="connsiteX146" fmla="*/ 526065 w 608203"/>
              <a:gd name="connsiteY146" fmla="*/ 307241 h 527124"/>
              <a:gd name="connsiteX147" fmla="*/ 526065 w 608203"/>
              <a:gd name="connsiteY147" fmla="*/ 293319 h 527124"/>
              <a:gd name="connsiteX148" fmla="*/ 527880 w 608203"/>
              <a:gd name="connsiteY148" fmla="*/ 288678 h 527124"/>
              <a:gd name="connsiteX149" fmla="*/ 532028 w 608203"/>
              <a:gd name="connsiteY149" fmla="*/ 287131 h 527124"/>
              <a:gd name="connsiteX150" fmla="*/ 493817 w 608203"/>
              <a:gd name="connsiteY150" fmla="*/ 287131 h 527124"/>
              <a:gd name="connsiteX151" fmla="*/ 497940 w 608203"/>
              <a:gd name="connsiteY151" fmla="*/ 288678 h 527124"/>
              <a:gd name="connsiteX152" fmla="*/ 499744 w 608203"/>
              <a:gd name="connsiteY152" fmla="*/ 293319 h 527124"/>
              <a:gd name="connsiteX153" fmla="*/ 499744 w 608203"/>
              <a:gd name="connsiteY153" fmla="*/ 307241 h 527124"/>
              <a:gd name="connsiteX154" fmla="*/ 497940 w 608203"/>
              <a:gd name="connsiteY154" fmla="*/ 311623 h 527124"/>
              <a:gd name="connsiteX155" fmla="*/ 493817 w 608203"/>
              <a:gd name="connsiteY155" fmla="*/ 313170 h 527124"/>
              <a:gd name="connsiteX156" fmla="*/ 489693 w 608203"/>
              <a:gd name="connsiteY156" fmla="*/ 311623 h 527124"/>
              <a:gd name="connsiteX157" fmla="*/ 487889 w 608203"/>
              <a:gd name="connsiteY157" fmla="*/ 307241 h 527124"/>
              <a:gd name="connsiteX158" fmla="*/ 487889 w 608203"/>
              <a:gd name="connsiteY158" fmla="*/ 293319 h 527124"/>
              <a:gd name="connsiteX159" fmla="*/ 489693 w 608203"/>
              <a:gd name="connsiteY159" fmla="*/ 288678 h 527124"/>
              <a:gd name="connsiteX160" fmla="*/ 493817 w 608203"/>
              <a:gd name="connsiteY160" fmla="*/ 287131 h 527124"/>
              <a:gd name="connsiteX161" fmla="*/ 455888 w 608203"/>
              <a:gd name="connsiteY161" fmla="*/ 287131 h 527124"/>
              <a:gd name="connsiteX162" fmla="*/ 460036 w 608203"/>
              <a:gd name="connsiteY162" fmla="*/ 288678 h 527124"/>
              <a:gd name="connsiteX163" fmla="*/ 461851 w 608203"/>
              <a:gd name="connsiteY163" fmla="*/ 293319 h 527124"/>
              <a:gd name="connsiteX164" fmla="*/ 461851 w 608203"/>
              <a:gd name="connsiteY164" fmla="*/ 307241 h 527124"/>
              <a:gd name="connsiteX165" fmla="*/ 460036 w 608203"/>
              <a:gd name="connsiteY165" fmla="*/ 311623 h 527124"/>
              <a:gd name="connsiteX166" fmla="*/ 455888 w 608203"/>
              <a:gd name="connsiteY166" fmla="*/ 313170 h 527124"/>
              <a:gd name="connsiteX167" fmla="*/ 451740 w 608203"/>
              <a:gd name="connsiteY167" fmla="*/ 311623 h 527124"/>
              <a:gd name="connsiteX168" fmla="*/ 449925 w 608203"/>
              <a:gd name="connsiteY168" fmla="*/ 307241 h 527124"/>
              <a:gd name="connsiteX169" fmla="*/ 449925 w 608203"/>
              <a:gd name="connsiteY169" fmla="*/ 293319 h 527124"/>
              <a:gd name="connsiteX170" fmla="*/ 451740 w 608203"/>
              <a:gd name="connsiteY170" fmla="*/ 288678 h 527124"/>
              <a:gd name="connsiteX171" fmla="*/ 455888 w 608203"/>
              <a:gd name="connsiteY171" fmla="*/ 287131 h 527124"/>
              <a:gd name="connsiteX172" fmla="*/ 417689 w 608203"/>
              <a:gd name="connsiteY172" fmla="*/ 287131 h 527124"/>
              <a:gd name="connsiteX173" fmla="*/ 421804 w 608203"/>
              <a:gd name="connsiteY173" fmla="*/ 288678 h 527124"/>
              <a:gd name="connsiteX174" fmla="*/ 423604 w 608203"/>
              <a:gd name="connsiteY174" fmla="*/ 293319 h 527124"/>
              <a:gd name="connsiteX175" fmla="*/ 423604 w 608203"/>
              <a:gd name="connsiteY175" fmla="*/ 307241 h 527124"/>
              <a:gd name="connsiteX176" fmla="*/ 421804 w 608203"/>
              <a:gd name="connsiteY176" fmla="*/ 311623 h 527124"/>
              <a:gd name="connsiteX177" fmla="*/ 417689 w 608203"/>
              <a:gd name="connsiteY177" fmla="*/ 313170 h 527124"/>
              <a:gd name="connsiteX178" fmla="*/ 413574 w 608203"/>
              <a:gd name="connsiteY178" fmla="*/ 311623 h 527124"/>
              <a:gd name="connsiteX179" fmla="*/ 412031 w 608203"/>
              <a:gd name="connsiteY179" fmla="*/ 307241 h 527124"/>
              <a:gd name="connsiteX180" fmla="*/ 412031 w 608203"/>
              <a:gd name="connsiteY180" fmla="*/ 293319 h 527124"/>
              <a:gd name="connsiteX181" fmla="*/ 413574 w 608203"/>
              <a:gd name="connsiteY181" fmla="*/ 288678 h 527124"/>
              <a:gd name="connsiteX182" fmla="*/ 417689 w 608203"/>
              <a:gd name="connsiteY182" fmla="*/ 287131 h 527124"/>
              <a:gd name="connsiteX183" fmla="*/ 190527 w 608203"/>
              <a:gd name="connsiteY183" fmla="*/ 287131 h 527124"/>
              <a:gd name="connsiteX184" fmla="*/ 194650 w 608203"/>
              <a:gd name="connsiteY184" fmla="*/ 288678 h 527124"/>
              <a:gd name="connsiteX185" fmla="*/ 196454 w 608203"/>
              <a:gd name="connsiteY185" fmla="*/ 293319 h 527124"/>
              <a:gd name="connsiteX186" fmla="*/ 196454 w 608203"/>
              <a:gd name="connsiteY186" fmla="*/ 307241 h 527124"/>
              <a:gd name="connsiteX187" fmla="*/ 194650 w 608203"/>
              <a:gd name="connsiteY187" fmla="*/ 311623 h 527124"/>
              <a:gd name="connsiteX188" fmla="*/ 190527 w 608203"/>
              <a:gd name="connsiteY188" fmla="*/ 313170 h 527124"/>
              <a:gd name="connsiteX189" fmla="*/ 186403 w 608203"/>
              <a:gd name="connsiteY189" fmla="*/ 311623 h 527124"/>
              <a:gd name="connsiteX190" fmla="*/ 184599 w 608203"/>
              <a:gd name="connsiteY190" fmla="*/ 307241 h 527124"/>
              <a:gd name="connsiteX191" fmla="*/ 184599 w 608203"/>
              <a:gd name="connsiteY191" fmla="*/ 293319 h 527124"/>
              <a:gd name="connsiteX192" fmla="*/ 186403 w 608203"/>
              <a:gd name="connsiteY192" fmla="*/ 288678 h 527124"/>
              <a:gd name="connsiteX193" fmla="*/ 190527 w 608203"/>
              <a:gd name="connsiteY193" fmla="*/ 287131 h 527124"/>
              <a:gd name="connsiteX194" fmla="*/ 152280 w 608203"/>
              <a:gd name="connsiteY194" fmla="*/ 287131 h 527124"/>
              <a:gd name="connsiteX195" fmla="*/ 156404 w 608203"/>
              <a:gd name="connsiteY195" fmla="*/ 288678 h 527124"/>
              <a:gd name="connsiteX196" fmla="*/ 158208 w 608203"/>
              <a:gd name="connsiteY196" fmla="*/ 293319 h 527124"/>
              <a:gd name="connsiteX197" fmla="*/ 158208 w 608203"/>
              <a:gd name="connsiteY197" fmla="*/ 307241 h 527124"/>
              <a:gd name="connsiteX198" fmla="*/ 156404 w 608203"/>
              <a:gd name="connsiteY198" fmla="*/ 311623 h 527124"/>
              <a:gd name="connsiteX199" fmla="*/ 152280 w 608203"/>
              <a:gd name="connsiteY199" fmla="*/ 313170 h 527124"/>
              <a:gd name="connsiteX200" fmla="*/ 148157 w 608203"/>
              <a:gd name="connsiteY200" fmla="*/ 311623 h 527124"/>
              <a:gd name="connsiteX201" fmla="*/ 146353 w 608203"/>
              <a:gd name="connsiteY201" fmla="*/ 307241 h 527124"/>
              <a:gd name="connsiteX202" fmla="*/ 146353 w 608203"/>
              <a:gd name="connsiteY202" fmla="*/ 293319 h 527124"/>
              <a:gd name="connsiteX203" fmla="*/ 148157 w 608203"/>
              <a:gd name="connsiteY203" fmla="*/ 288678 h 527124"/>
              <a:gd name="connsiteX204" fmla="*/ 152280 w 608203"/>
              <a:gd name="connsiteY204" fmla="*/ 287131 h 527124"/>
              <a:gd name="connsiteX205" fmla="*/ 114351 w 608203"/>
              <a:gd name="connsiteY205" fmla="*/ 287131 h 527124"/>
              <a:gd name="connsiteX206" fmla="*/ 118499 w 608203"/>
              <a:gd name="connsiteY206" fmla="*/ 288678 h 527124"/>
              <a:gd name="connsiteX207" fmla="*/ 120314 w 608203"/>
              <a:gd name="connsiteY207" fmla="*/ 293319 h 527124"/>
              <a:gd name="connsiteX208" fmla="*/ 120314 w 608203"/>
              <a:gd name="connsiteY208" fmla="*/ 307241 h 527124"/>
              <a:gd name="connsiteX209" fmla="*/ 118499 w 608203"/>
              <a:gd name="connsiteY209" fmla="*/ 311623 h 527124"/>
              <a:gd name="connsiteX210" fmla="*/ 114351 w 608203"/>
              <a:gd name="connsiteY210" fmla="*/ 313170 h 527124"/>
              <a:gd name="connsiteX211" fmla="*/ 110203 w 608203"/>
              <a:gd name="connsiteY211" fmla="*/ 311623 h 527124"/>
              <a:gd name="connsiteX212" fmla="*/ 108388 w 608203"/>
              <a:gd name="connsiteY212" fmla="*/ 307241 h 527124"/>
              <a:gd name="connsiteX213" fmla="*/ 108388 w 608203"/>
              <a:gd name="connsiteY213" fmla="*/ 293319 h 527124"/>
              <a:gd name="connsiteX214" fmla="*/ 110203 w 608203"/>
              <a:gd name="connsiteY214" fmla="*/ 288678 h 527124"/>
              <a:gd name="connsiteX215" fmla="*/ 114351 w 608203"/>
              <a:gd name="connsiteY215" fmla="*/ 287131 h 527124"/>
              <a:gd name="connsiteX216" fmla="*/ 76410 w 608203"/>
              <a:gd name="connsiteY216" fmla="*/ 287131 h 527124"/>
              <a:gd name="connsiteX217" fmla="*/ 80268 w 608203"/>
              <a:gd name="connsiteY217" fmla="*/ 288678 h 527124"/>
              <a:gd name="connsiteX218" fmla="*/ 82068 w 608203"/>
              <a:gd name="connsiteY218" fmla="*/ 293319 h 527124"/>
              <a:gd name="connsiteX219" fmla="*/ 82068 w 608203"/>
              <a:gd name="connsiteY219" fmla="*/ 307241 h 527124"/>
              <a:gd name="connsiteX220" fmla="*/ 80268 w 608203"/>
              <a:gd name="connsiteY220" fmla="*/ 311623 h 527124"/>
              <a:gd name="connsiteX221" fmla="*/ 76410 w 608203"/>
              <a:gd name="connsiteY221" fmla="*/ 313170 h 527124"/>
              <a:gd name="connsiteX222" fmla="*/ 72038 w 608203"/>
              <a:gd name="connsiteY222" fmla="*/ 311623 h 527124"/>
              <a:gd name="connsiteX223" fmla="*/ 70495 w 608203"/>
              <a:gd name="connsiteY223" fmla="*/ 307241 h 527124"/>
              <a:gd name="connsiteX224" fmla="*/ 70495 w 608203"/>
              <a:gd name="connsiteY224" fmla="*/ 293319 h 527124"/>
              <a:gd name="connsiteX225" fmla="*/ 72038 w 608203"/>
              <a:gd name="connsiteY225" fmla="*/ 288678 h 527124"/>
              <a:gd name="connsiteX226" fmla="*/ 76410 w 608203"/>
              <a:gd name="connsiteY226" fmla="*/ 287131 h 527124"/>
              <a:gd name="connsiteX227" fmla="*/ 38211 w 608203"/>
              <a:gd name="connsiteY227" fmla="*/ 287131 h 527124"/>
              <a:gd name="connsiteX228" fmla="*/ 42359 w 608203"/>
              <a:gd name="connsiteY228" fmla="*/ 288678 h 527124"/>
              <a:gd name="connsiteX229" fmla="*/ 44174 w 608203"/>
              <a:gd name="connsiteY229" fmla="*/ 293319 h 527124"/>
              <a:gd name="connsiteX230" fmla="*/ 44174 w 608203"/>
              <a:gd name="connsiteY230" fmla="*/ 307241 h 527124"/>
              <a:gd name="connsiteX231" fmla="*/ 42359 w 608203"/>
              <a:gd name="connsiteY231" fmla="*/ 311623 h 527124"/>
              <a:gd name="connsiteX232" fmla="*/ 38211 w 608203"/>
              <a:gd name="connsiteY232" fmla="*/ 313170 h 527124"/>
              <a:gd name="connsiteX233" fmla="*/ 34063 w 608203"/>
              <a:gd name="connsiteY233" fmla="*/ 311623 h 527124"/>
              <a:gd name="connsiteX234" fmla="*/ 32248 w 608203"/>
              <a:gd name="connsiteY234" fmla="*/ 307241 h 527124"/>
              <a:gd name="connsiteX235" fmla="*/ 32248 w 608203"/>
              <a:gd name="connsiteY235" fmla="*/ 293319 h 527124"/>
              <a:gd name="connsiteX236" fmla="*/ 34063 w 608203"/>
              <a:gd name="connsiteY236" fmla="*/ 288678 h 527124"/>
              <a:gd name="connsiteX237" fmla="*/ 38211 w 608203"/>
              <a:gd name="connsiteY237" fmla="*/ 287131 h 527124"/>
              <a:gd name="connsiteX238" fmla="*/ 184599 w 608203"/>
              <a:gd name="connsiteY238" fmla="*/ 247473 h 527124"/>
              <a:gd name="connsiteX239" fmla="*/ 188710 w 608203"/>
              <a:gd name="connsiteY239" fmla="*/ 255724 h 527124"/>
              <a:gd name="connsiteX240" fmla="*/ 188710 w 608203"/>
              <a:gd name="connsiteY240" fmla="*/ 262170 h 527124"/>
              <a:gd name="connsiteX241" fmla="*/ 190508 w 608203"/>
              <a:gd name="connsiteY241" fmla="*/ 263975 h 527124"/>
              <a:gd name="connsiteX242" fmla="*/ 192307 w 608203"/>
              <a:gd name="connsiteY242" fmla="*/ 262170 h 527124"/>
              <a:gd name="connsiteX243" fmla="*/ 192307 w 608203"/>
              <a:gd name="connsiteY243" fmla="*/ 261912 h 527124"/>
              <a:gd name="connsiteX244" fmla="*/ 194619 w 608203"/>
              <a:gd name="connsiteY244" fmla="*/ 265779 h 527124"/>
              <a:gd name="connsiteX245" fmla="*/ 194619 w 608203"/>
              <a:gd name="connsiteY245" fmla="*/ 266037 h 527124"/>
              <a:gd name="connsiteX246" fmla="*/ 190508 w 608203"/>
              <a:gd name="connsiteY246" fmla="*/ 267584 h 527124"/>
              <a:gd name="connsiteX247" fmla="*/ 186398 w 608203"/>
              <a:gd name="connsiteY247" fmla="*/ 266037 h 527124"/>
              <a:gd name="connsiteX248" fmla="*/ 184599 w 608203"/>
              <a:gd name="connsiteY248" fmla="*/ 261654 h 527124"/>
              <a:gd name="connsiteX249" fmla="*/ 184599 w 608203"/>
              <a:gd name="connsiteY249" fmla="*/ 247731 h 527124"/>
              <a:gd name="connsiteX250" fmla="*/ 184599 w 608203"/>
              <a:gd name="connsiteY250" fmla="*/ 247473 h 527124"/>
              <a:gd name="connsiteX251" fmla="*/ 569992 w 608203"/>
              <a:gd name="connsiteY251" fmla="*/ 245156 h 527124"/>
              <a:gd name="connsiteX252" fmla="*/ 568177 w 608203"/>
              <a:gd name="connsiteY252" fmla="*/ 246960 h 527124"/>
              <a:gd name="connsiteX253" fmla="*/ 568177 w 608203"/>
              <a:gd name="connsiteY253" fmla="*/ 262429 h 527124"/>
              <a:gd name="connsiteX254" fmla="*/ 569992 w 608203"/>
              <a:gd name="connsiteY254" fmla="*/ 263976 h 527124"/>
              <a:gd name="connsiteX255" fmla="*/ 571807 w 608203"/>
              <a:gd name="connsiteY255" fmla="*/ 262429 h 527124"/>
              <a:gd name="connsiteX256" fmla="*/ 571807 w 608203"/>
              <a:gd name="connsiteY256" fmla="*/ 246960 h 527124"/>
              <a:gd name="connsiteX257" fmla="*/ 569992 w 608203"/>
              <a:gd name="connsiteY257" fmla="*/ 245156 h 527124"/>
              <a:gd name="connsiteX258" fmla="*/ 493817 w 608203"/>
              <a:gd name="connsiteY258" fmla="*/ 245156 h 527124"/>
              <a:gd name="connsiteX259" fmla="*/ 492013 w 608203"/>
              <a:gd name="connsiteY259" fmla="*/ 246960 h 527124"/>
              <a:gd name="connsiteX260" fmla="*/ 492013 w 608203"/>
              <a:gd name="connsiteY260" fmla="*/ 262429 h 527124"/>
              <a:gd name="connsiteX261" fmla="*/ 493817 w 608203"/>
              <a:gd name="connsiteY261" fmla="*/ 263976 h 527124"/>
              <a:gd name="connsiteX262" fmla="*/ 495621 w 608203"/>
              <a:gd name="connsiteY262" fmla="*/ 262429 h 527124"/>
              <a:gd name="connsiteX263" fmla="*/ 495621 w 608203"/>
              <a:gd name="connsiteY263" fmla="*/ 246960 h 527124"/>
              <a:gd name="connsiteX264" fmla="*/ 493817 w 608203"/>
              <a:gd name="connsiteY264" fmla="*/ 245156 h 527124"/>
              <a:gd name="connsiteX265" fmla="*/ 455888 w 608203"/>
              <a:gd name="connsiteY265" fmla="*/ 245156 h 527124"/>
              <a:gd name="connsiteX266" fmla="*/ 454073 w 608203"/>
              <a:gd name="connsiteY266" fmla="*/ 246960 h 527124"/>
              <a:gd name="connsiteX267" fmla="*/ 454073 w 608203"/>
              <a:gd name="connsiteY267" fmla="*/ 262429 h 527124"/>
              <a:gd name="connsiteX268" fmla="*/ 455888 w 608203"/>
              <a:gd name="connsiteY268" fmla="*/ 263976 h 527124"/>
              <a:gd name="connsiteX269" fmla="*/ 457703 w 608203"/>
              <a:gd name="connsiteY269" fmla="*/ 262429 h 527124"/>
              <a:gd name="connsiteX270" fmla="*/ 457703 w 608203"/>
              <a:gd name="connsiteY270" fmla="*/ 246960 h 527124"/>
              <a:gd name="connsiteX271" fmla="*/ 455888 w 608203"/>
              <a:gd name="connsiteY271" fmla="*/ 245156 h 527124"/>
              <a:gd name="connsiteX272" fmla="*/ 152280 w 608203"/>
              <a:gd name="connsiteY272" fmla="*/ 245156 h 527124"/>
              <a:gd name="connsiteX273" fmla="*/ 150476 w 608203"/>
              <a:gd name="connsiteY273" fmla="*/ 246960 h 527124"/>
              <a:gd name="connsiteX274" fmla="*/ 150476 w 608203"/>
              <a:gd name="connsiteY274" fmla="*/ 262429 h 527124"/>
              <a:gd name="connsiteX275" fmla="*/ 152280 w 608203"/>
              <a:gd name="connsiteY275" fmla="*/ 263976 h 527124"/>
              <a:gd name="connsiteX276" fmla="*/ 154084 w 608203"/>
              <a:gd name="connsiteY276" fmla="*/ 262429 h 527124"/>
              <a:gd name="connsiteX277" fmla="*/ 154084 w 608203"/>
              <a:gd name="connsiteY277" fmla="*/ 246960 h 527124"/>
              <a:gd name="connsiteX278" fmla="*/ 152280 w 608203"/>
              <a:gd name="connsiteY278" fmla="*/ 245156 h 527124"/>
              <a:gd name="connsiteX279" fmla="*/ 114351 w 608203"/>
              <a:gd name="connsiteY279" fmla="*/ 245156 h 527124"/>
              <a:gd name="connsiteX280" fmla="*/ 112536 w 608203"/>
              <a:gd name="connsiteY280" fmla="*/ 246960 h 527124"/>
              <a:gd name="connsiteX281" fmla="*/ 112536 w 608203"/>
              <a:gd name="connsiteY281" fmla="*/ 262429 h 527124"/>
              <a:gd name="connsiteX282" fmla="*/ 114351 w 608203"/>
              <a:gd name="connsiteY282" fmla="*/ 263976 h 527124"/>
              <a:gd name="connsiteX283" fmla="*/ 116166 w 608203"/>
              <a:gd name="connsiteY283" fmla="*/ 262429 h 527124"/>
              <a:gd name="connsiteX284" fmla="*/ 116166 w 608203"/>
              <a:gd name="connsiteY284" fmla="*/ 246960 h 527124"/>
              <a:gd name="connsiteX285" fmla="*/ 114351 w 608203"/>
              <a:gd name="connsiteY285" fmla="*/ 245156 h 527124"/>
              <a:gd name="connsiteX286" fmla="*/ 38211 w 608203"/>
              <a:gd name="connsiteY286" fmla="*/ 245156 h 527124"/>
              <a:gd name="connsiteX287" fmla="*/ 36396 w 608203"/>
              <a:gd name="connsiteY287" fmla="*/ 246960 h 527124"/>
              <a:gd name="connsiteX288" fmla="*/ 36396 w 608203"/>
              <a:gd name="connsiteY288" fmla="*/ 262429 h 527124"/>
              <a:gd name="connsiteX289" fmla="*/ 38211 w 608203"/>
              <a:gd name="connsiteY289" fmla="*/ 263976 h 527124"/>
              <a:gd name="connsiteX290" fmla="*/ 40026 w 608203"/>
              <a:gd name="connsiteY290" fmla="*/ 262429 h 527124"/>
              <a:gd name="connsiteX291" fmla="*/ 40026 w 608203"/>
              <a:gd name="connsiteY291" fmla="*/ 246960 h 527124"/>
              <a:gd name="connsiteX292" fmla="*/ 38211 w 608203"/>
              <a:gd name="connsiteY292" fmla="*/ 245156 h 527124"/>
              <a:gd name="connsiteX293" fmla="*/ 569992 w 608203"/>
              <a:gd name="connsiteY293" fmla="*/ 241546 h 527124"/>
              <a:gd name="connsiteX294" fmla="*/ 574140 w 608203"/>
              <a:gd name="connsiteY294" fmla="*/ 243351 h 527124"/>
              <a:gd name="connsiteX295" fmla="*/ 575955 w 608203"/>
              <a:gd name="connsiteY295" fmla="*/ 247734 h 527124"/>
              <a:gd name="connsiteX296" fmla="*/ 575955 w 608203"/>
              <a:gd name="connsiteY296" fmla="*/ 261656 h 527124"/>
              <a:gd name="connsiteX297" fmla="*/ 574140 w 608203"/>
              <a:gd name="connsiteY297" fmla="*/ 266038 h 527124"/>
              <a:gd name="connsiteX298" fmla="*/ 569992 w 608203"/>
              <a:gd name="connsiteY298" fmla="*/ 267585 h 527124"/>
              <a:gd name="connsiteX299" fmla="*/ 565844 w 608203"/>
              <a:gd name="connsiteY299" fmla="*/ 266038 h 527124"/>
              <a:gd name="connsiteX300" fmla="*/ 564029 w 608203"/>
              <a:gd name="connsiteY300" fmla="*/ 261656 h 527124"/>
              <a:gd name="connsiteX301" fmla="*/ 564029 w 608203"/>
              <a:gd name="connsiteY301" fmla="*/ 247734 h 527124"/>
              <a:gd name="connsiteX302" fmla="*/ 565844 w 608203"/>
              <a:gd name="connsiteY302" fmla="*/ 243351 h 527124"/>
              <a:gd name="connsiteX303" fmla="*/ 569992 w 608203"/>
              <a:gd name="connsiteY303" fmla="*/ 241546 h 527124"/>
              <a:gd name="connsiteX304" fmla="*/ 529946 w 608203"/>
              <a:gd name="connsiteY304" fmla="*/ 241546 h 527124"/>
              <a:gd name="connsiteX305" fmla="*/ 534109 w 608203"/>
              <a:gd name="connsiteY305" fmla="*/ 241546 h 527124"/>
              <a:gd name="connsiteX306" fmla="*/ 534109 w 608203"/>
              <a:gd name="connsiteY306" fmla="*/ 267585 h 527124"/>
              <a:gd name="connsiteX307" fmla="*/ 529946 w 608203"/>
              <a:gd name="connsiteY307" fmla="*/ 267585 h 527124"/>
              <a:gd name="connsiteX308" fmla="*/ 493817 w 608203"/>
              <a:gd name="connsiteY308" fmla="*/ 241546 h 527124"/>
              <a:gd name="connsiteX309" fmla="*/ 497940 w 608203"/>
              <a:gd name="connsiteY309" fmla="*/ 243351 h 527124"/>
              <a:gd name="connsiteX310" fmla="*/ 499744 w 608203"/>
              <a:gd name="connsiteY310" fmla="*/ 247734 h 527124"/>
              <a:gd name="connsiteX311" fmla="*/ 499744 w 608203"/>
              <a:gd name="connsiteY311" fmla="*/ 261656 h 527124"/>
              <a:gd name="connsiteX312" fmla="*/ 497940 w 608203"/>
              <a:gd name="connsiteY312" fmla="*/ 266038 h 527124"/>
              <a:gd name="connsiteX313" fmla="*/ 493817 w 608203"/>
              <a:gd name="connsiteY313" fmla="*/ 267585 h 527124"/>
              <a:gd name="connsiteX314" fmla="*/ 489693 w 608203"/>
              <a:gd name="connsiteY314" fmla="*/ 266038 h 527124"/>
              <a:gd name="connsiteX315" fmla="*/ 487889 w 608203"/>
              <a:gd name="connsiteY315" fmla="*/ 261656 h 527124"/>
              <a:gd name="connsiteX316" fmla="*/ 487889 w 608203"/>
              <a:gd name="connsiteY316" fmla="*/ 247734 h 527124"/>
              <a:gd name="connsiteX317" fmla="*/ 489693 w 608203"/>
              <a:gd name="connsiteY317" fmla="*/ 243351 h 527124"/>
              <a:gd name="connsiteX318" fmla="*/ 493817 w 608203"/>
              <a:gd name="connsiteY318" fmla="*/ 241546 h 527124"/>
              <a:gd name="connsiteX319" fmla="*/ 455888 w 608203"/>
              <a:gd name="connsiteY319" fmla="*/ 241546 h 527124"/>
              <a:gd name="connsiteX320" fmla="*/ 460036 w 608203"/>
              <a:gd name="connsiteY320" fmla="*/ 243351 h 527124"/>
              <a:gd name="connsiteX321" fmla="*/ 461851 w 608203"/>
              <a:gd name="connsiteY321" fmla="*/ 247734 h 527124"/>
              <a:gd name="connsiteX322" fmla="*/ 461851 w 608203"/>
              <a:gd name="connsiteY322" fmla="*/ 261656 h 527124"/>
              <a:gd name="connsiteX323" fmla="*/ 460036 w 608203"/>
              <a:gd name="connsiteY323" fmla="*/ 266038 h 527124"/>
              <a:gd name="connsiteX324" fmla="*/ 455888 w 608203"/>
              <a:gd name="connsiteY324" fmla="*/ 267585 h 527124"/>
              <a:gd name="connsiteX325" fmla="*/ 451740 w 608203"/>
              <a:gd name="connsiteY325" fmla="*/ 266038 h 527124"/>
              <a:gd name="connsiteX326" fmla="*/ 449925 w 608203"/>
              <a:gd name="connsiteY326" fmla="*/ 261656 h 527124"/>
              <a:gd name="connsiteX327" fmla="*/ 449925 w 608203"/>
              <a:gd name="connsiteY327" fmla="*/ 247734 h 527124"/>
              <a:gd name="connsiteX328" fmla="*/ 451740 w 608203"/>
              <a:gd name="connsiteY328" fmla="*/ 243351 h 527124"/>
              <a:gd name="connsiteX329" fmla="*/ 455888 w 608203"/>
              <a:gd name="connsiteY329" fmla="*/ 241546 h 527124"/>
              <a:gd name="connsiteX330" fmla="*/ 152280 w 608203"/>
              <a:gd name="connsiteY330" fmla="*/ 241546 h 527124"/>
              <a:gd name="connsiteX331" fmla="*/ 156404 w 608203"/>
              <a:gd name="connsiteY331" fmla="*/ 243351 h 527124"/>
              <a:gd name="connsiteX332" fmla="*/ 158208 w 608203"/>
              <a:gd name="connsiteY332" fmla="*/ 247734 h 527124"/>
              <a:gd name="connsiteX333" fmla="*/ 158208 w 608203"/>
              <a:gd name="connsiteY333" fmla="*/ 261656 h 527124"/>
              <a:gd name="connsiteX334" fmla="*/ 156404 w 608203"/>
              <a:gd name="connsiteY334" fmla="*/ 266038 h 527124"/>
              <a:gd name="connsiteX335" fmla="*/ 152280 w 608203"/>
              <a:gd name="connsiteY335" fmla="*/ 267585 h 527124"/>
              <a:gd name="connsiteX336" fmla="*/ 148157 w 608203"/>
              <a:gd name="connsiteY336" fmla="*/ 266038 h 527124"/>
              <a:gd name="connsiteX337" fmla="*/ 146353 w 608203"/>
              <a:gd name="connsiteY337" fmla="*/ 261656 h 527124"/>
              <a:gd name="connsiteX338" fmla="*/ 146353 w 608203"/>
              <a:gd name="connsiteY338" fmla="*/ 247734 h 527124"/>
              <a:gd name="connsiteX339" fmla="*/ 148157 w 608203"/>
              <a:gd name="connsiteY339" fmla="*/ 243351 h 527124"/>
              <a:gd name="connsiteX340" fmla="*/ 152280 w 608203"/>
              <a:gd name="connsiteY340" fmla="*/ 241546 h 527124"/>
              <a:gd name="connsiteX341" fmla="*/ 114351 w 608203"/>
              <a:gd name="connsiteY341" fmla="*/ 241546 h 527124"/>
              <a:gd name="connsiteX342" fmla="*/ 118499 w 608203"/>
              <a:gd name="connsiteY342" fmla="*/ 243351 h 527124"/>
              <a:gd name="connsiteX343" fmla="*/ 120314 w 608203"/>
              <a:gd name="connsiteY343" fmla="*/ 247734 h 527124"/>
              <a:gd name="connsiteX344" fmla="*/ 120314 w 608203"/>
              <a:gd name="connsiteY344" fmla="*/ 261656 h 527124"/>
              <a:gd name="connsiteX345" fmla="*/ 118499 w 608203"/>
              <a:gd name="connsiteY345" fmla="*/ 266038 h 527124"/>
              <a:gd name="connsiteX346" fmla="*/ 114351 w 608203"/>
              <a:gd name="connsiteY346" fmla="*/ 267585 h 527124"/>
              <a:gd name="connsiteX347" fmla="*/ 110203 w 608203"/>
              <a:gd name="connsiteY347" fmla="*/ 266038 h 527124"/>
              <a:gd name="connsiteX348" fmla="*/ 108388 w 608203"/>
              <a:gd name="connsiteY348" fmla="*/ 261656 h 527124"/>
              <a:gd name="connsiteX349" fmla="*/ 108388 w 608203"/>
              <a:gd name="connsiteY349" fmla="*/ 247734 h 527124"/>
              <a:gd name="connsiteX350" fmla="*/ 110203 w 608203"/>
              <a:gd name="connsiteY350" fmla="*/ 243351 h 527124"/>
              <a:gd name="connsiteX351" fmla="*/ 114351 w 608203"/>
              <a:gd name="connsiteY351" fmla="*/ 241546 h 527124"/>
              <a:gd name="connsiteX352" fmla="*/ 74094 w 608203"/>
              <a:gd name="connsiteY352" fmla="*/ 241546 h 527124"/>
              <a:gd name="connsiteX353" fmla="*/ 78187 w 608203"/>
              <a:gd name="connsiteY353" fmla="*/ 241546 h 527124"/>
              <a:gd name="connsiteX354" fmla="*/ 78187 w 608203"/>
              <a:gd name="connsiteY354" fmla="*/ 267585 h 527124"/>
              <a:gd name="connsiteX355" fmla="*/ 74094 w 608203"/>
              <a:gd name="connsiteY355" fmla="*/ 267585 h 527124"/>
              <a:gd name="connsiteX356" fmla="*/ 38211 w 608203"/>
              <a:gd name="connsiteY356" fmla="*/ 241546 h 527124"/>
              <a:gd name="connsiteX357" fmla="*/ 42359 w 608203"/>
              <a:gd name="connsiteY357" fmla="*/ 243351 h 527124"/>
              <a:gd name="connsiteX358" fmla="*/ 44174 w 608203"/>
              <a:gd name="connsiteY358" fmla="*/ 247734 h 527124"/>
              <a:gd name="connsiteX359" fmla="*/ 44174 w 608203"/>
              <a:gd name="connsiteY359" fmla="*/ 261656 h 527124"/>
              <a:gd name="connsiteX360" fmla="*/ 42359 w 608203"/>
              <a:gd name="connsiteY360" fmla="*/ 266038 h 527124"/>
              <a:gd name="connsiteX361" fmla="*/ 38211 w 608203"/>
              <a:gd name="connsiteY361" fmla="*/ 267585 h 527124"/>
              <a:gd name="connsiteX362" fmla="*/ 34063 w 608203"/>
              <a:gd name="connsiteY362" fmla="*/ 266038 h 527124"/>
              <a:gd name="connsiteX363" fmla="*/ 32248 w 608203"/>
              <a:gd name="connsiteY363" fmla="*/ 261656 h 527124"/>
              <a:gd name="connsiteX364" fmla="*/ 32248 w 608203"/>
              <a:gd name="connsiteY364" fmla="*/ 247734 h 527124"/>
              <a:gd name="connsiteX365" fmla="*/ 34063 w 608203"/>
              <a:gd name="connsiteY365" fmla="*/ 243351 h 527124"/>
              <a:gd name="connsiteX366" fmla="*/ 38211 w 608203"/>
              <a:gd name="connsiteY366" fmla="*/ 241546 h 527124"/>
              <a:gd name="connsiteX367" fmla="*/ 532028 w 608203"/>
              <a:gd name="connsiteY367" fmla="*/ 200297 h 527124"/>
              <a:gd name="connsiteX368" fmla="*/ 530213 w 608203"/>
              <a:gd name="connsiteY368" fmla="*/ 202099 h 527124"/>
              <a:gd name="connsiteX369" fmla="*/ 530213 w 608203"/>
              <a:gd name="connsiteY369" fmla="*/ 217553 h 527124"/>
              <a:gd name="connsiteX370" fmla="*/ 532028 w 608203"/>
              <a:gd name="connsiteY370" fmla="*/ 219356 h 527124"/>
              <a:gd name="connsiteX371" fmla="*/ 533843 w 608203"/>
              <a:gd name="connsiteY371" fmla="*/ 217553 h 527124"/>
              <a:gd name="connsiteX372" fmla="*/ 533843 w 608203"/>
              <a:gd name="connsiteY372" fmla="*/ 202099 h 527124"/>
              <a:gd name="connsiteX373" fmla="*/ 532028 w 608203"/>
              <a:gd name="connsiteY373" fmla="*/ 200297 h 527124"/>
              <a:gd name="connsiteX374" fmla="*/ 76410 w 608203"/>
              <a:gd name="connsiteY374" fmla="*/ 200297 h 527124"/>
              <a:gd name="connsiteX375" fmla="*/ 74610 w 608203"/>
              <a:gd name="connsiteY375" fmla="*/ 202099 h 527124"/>
              <a:gd name="connsiteX376" fmla="*/ 74610 w 608203"/>
              <a:gd name="connsiteY376" fmla="*/ 217553 h 527124"/>
              <a:gd name="connsiteX377" fmla="*/ 76410 w 608203"/>
              <a:gd name="connsiteY377" fmla="*/ 219356 h 527124"/>
              <a:gd name="connsiteX378" fmla="*/ 77953 w 608203"/>
              <a:gd name="connsiteY378" fmla="*/ 217553 h 527124"/>
              <a:gd name="connsiteX379" fmla="*/ 77953 w 608203"/>
              <a:gd name="connsiteY379" fmla="*/ 202099 h 527124"/>
              <a:gd name="connsiteX380" fmla="*/ 76410 w 608203"/>
              <a:gd name="connsiteY380" fmla="*/ 200297 h 527124"/>
              <a:gd name="connsiteX381" fmla="*/ 567910 w 608203"/>
              <a:gd name="connsiteY381" fmla="*/ 196948 h 527124"/>
              <a:gd name="connsiteX382" fmla="*/ 572073 w 608203"/>
              <a:gd name="connsiteY382" fmla="*/ 196948 h 527124"/>
              <a:gd name="connsiteX383" fmla="*/ 572073 w 608203"/>
              <a:gd name="connsiteY383" fmla="*/ 222704 h 527124"/>
              <a:gd name="connsiteX384" fmla="*/ 567910 w 608203"/>
              <a:gd name="connsiteY384" fmla="*/ 222704 h 527124"/>
              <a:gd name="connsiteX385" fmla="*/ 532028 w 608203"/>
              <a:gd name="connsiteY385" fmla="*/ 196948 h 527124"/>
              <a:gd name="connsiteX386" fmla="*/ 536176 w 608203"/>
              <a:gd name="connsiteY386" fmla="*/ 198494 h 527124"/>
              <a:gd name="connsiteX387" fmla="*/ 537991 w 608203"/>
              <a:gd name="connsiteY387" fmla="*/ 202872 h 527124"/>
              <a:gd name="connsiteX388" fmla="*/ 537991 w 608203"/>
              <a:gd name="connsiteY388" fmla="*/ 216780 h 527124"/>
              <a:gd name="connsiteX389" fmla="*/ 536176 w 608203"/>
              <a:gd name="connsiteY389" fmla="*/ 221159 h 527124"/>
              <a:gd name="connsiteX390" fmla="*/ 532028 w 608203"/>
              <a:gd name="connsiteY390" fmla="*/ 222704 h 527124"/>
              <a:gd name="connsiteX391" fmla="*/ 527880 w 608203"/>
              <a:gd name="connsiteY391" fmla="*/ 221159 h 527124"/>
              <a:gd name="connsiteX392" fmla="*/ 526065 w 608203"/>
              <a:gd name="connsiteY392" fmla="*/ 216780 h 527124"/>
              <a:gd name="connsiteX393" fmla="*/ 526065 w 608203"/>
              <a:gd name="connsiteY393" fmla="*/ 202872 h 527124"/>
              <a:gd name="connsiteX394" fmla="*/ 527880 w 608203"/>
              <a:gd name="connsiteY394" fmla="*/ 198494 h 527124"/>
              <a:gd name="connsiteX395" fmla="*/ 532028 w 608203"/>
              <a:gd name="connsiteY395" fmla="*/ 196948 h 527124"/>
              <a:gd name="connsiteX396" fmla="*/ 491770 w 608203"/>
              <a:gd name="connsiteY396" fmla="*/ 196948 h 527124"/>
              <a:gd name="connsiteX397" fmla="*/ 495863 w 608203"/>
              <a:gd name="connsiteY397" fmla="*/ 196948 h 527124"/>
              <a:gd name="connsiteX398" fmla="*/ 495863 w 608203"/>
              <a:gd name="connsiteY398" fmla="*/ 222704 h 527124"/>
              <a:gd name="connsiteX399" fmla="*/ 491770 w 608203"/>
              <a:gd name="connsiteY399" fmla="*/ 222704 h 527124"/>
              <a:gd name="connsiteX400" fmla="*/ 453806 w 608203"/>
              <a:gd name="connsiteY400" fmla="*/ 196948 h 527124"/>
              <a:gd name="connsiteX401" fmla="*/ 457969 w 608203"/>
              <a:gd name="connsiteY401" fmla="*/ 196948 h 527124"/>
              <a:gd name="connsiteX402" fmla="*/ 457969 w 608203"/>
              <a:gd name="connsiteY402" fmla="*/ 222704 h 527124"/>
              <a:gd name="connsiteX403" fmla="*/ 453806 w 608203"/>
              <a:gd name="connsiteY403" fmla="*/ 222704 h 527124"/>
              <a:gd name="connsiteX404" fmla="*/ 150234 w 608203"/>
              <a:gd name="connsiteY404" fmla="*/ 196948 h 527124"/>
              <a:gd name="connsiteX405" fmla="*/ 154397 w 608203"/>
              <a:gd name="connsiteY405" fmla="*/ 196948 h 527124"/>
              <a:gd name="connsiteX406" fmla="*/ 154397 w 608203"/>
              <a:gd name="connsiteY406" fmla="*/ 222704 h 527124"/>
              <a:gd name="connsiteX407" fmla="*/ 150234 w 608203"/>
              <a:gd name="connsiteY407" fmla="*/ 222704 h 527124"/>
              <a:gd name="connsiteX408" fmla="*/ 112270 w 608203"/>
              <a:gd name="connsiteY408" fmla="*/ 196948 h 527124"/>
              <a:gd name="connsiteX409" fmla="*/ 116433 w 608203"/>
              <a:gd name="connsiteY409" fmla="*/ 196948 h 527124"/>
              <a:gd name="connsiteX410" fmla="*/ 116433 w 608203"/>
              <a:gd name="connsiteY410" fmla="*/ 222704 h 527124"/>
              <a:gd name="connsiteX411" fmla="*/ 112270 w 608203"/>
              <a:gd name="connsiteY411" fmla="*/ 222704 h 527124"/>
              <a:gd name="connsiteX412" fmla="*/ 76410 w 608203"/>
              <a:gd name="connsiteY412" fmla="*/ 196948 h 527124"/>
              <a:gd name="connsiteX413" fmla="*/ 80268 w 608203"/>
              <a:gd name="connsiteY413" fmla="*/ 198494 h 527124"/>
              <a:gd name="connsiteX414" fmla="*/ 82068 w 608203"/>
              <a:gd name="connsiteY414" fmla="*/ 202872 h 527124"/>
              <a:gd name="connsiteX415" fmla="*/ 82068 w 608203"/>
              <a:gd name="connsiteY415" fmla="*/ 216780 h 527124"/>
              <a:gd name="connsiteX416" fmla="*/ 80268 w 608203"/>
              <a:gd name="connsiteY416" fmla="*/ 221159 h 527124"/>
              <a:gd name="connsiteX417" fmla="*/ 76410 w 608203"/>
              <a:gd name="connsiteY417" fmla="*/ 222704 h 527124"/>
              <a:gd name="connsiteX418" fmla="*/ 72038 w 608203"/>
              <a:gd name="connsiteY418" fmla="*/ 221159 h 527124"/>
              <a:gd name="connsiteX419" fmla="*/ 70495 w 608203"/>
              <a:gd name="connsiteY419" fmla="*/ 216780 h 527124"/>
              <a:gd name="connsiteX420" fmla="*/ 70495 w 608203"/>
              <a:gd name="connsiteY420" fmla="*/ 202872 h 527124"/>
              <a:gd name="connsiteX421" fmla="*/ 72038 w 608203"/>
              <a:gd name="connsiteY421" fmla="*/ 198494 h 527124"/>
              <a:gd name="connsiteX422" fmla="*/ 76410 w 608203"/>
              <a:gd name="connsiteY422" fmla="*/ 196948 h 527124"/>
              <a:gd name="connsiteX423" fmla="*/ 36129 w 608203"/>
              <a:gd name="connsiteY423" fmla="*/ 196948 h 527124"/>
              <a:gd name="connsiteX424" fmla="*/ 40292 w 608203"/>
              <a:gd name="connsiteY424" fmla="*/ 196948 h 527124"/>
              <a:gd name="connsiteX425" fmla="*/ 40292 w 608203"/>
              <a:gd name="connsiteY425" fmla="*/ 222704 h 527124"/>
              <a:gd name="connsiteX426" fmla="*/ 36129 w 608203"/>
              <a:gd name="connsiteY426" fmla="*/ 222704 h 527124"/>
              <a:gd name="connsiteX427" fmla="*/ 569992 w 608203"/>
              <a:gd name="connsiteY427" fmla="*/ 154641 h 527124"/>
              <a:gd name="connsiteX428" fmla="*/ 568177 w 608203"/>
              <a:gd name="connsiteY428" fmla="*/ 156443 h 527124"/>
              <a:gd name="connsiteX429" fmla="*/ 568177 w 608203"/>
              <a:gd name="connsiteY429" fmla="*/ 171897 h 527124"/>
              <a:gd name="connsiteX430" fmla="*/ 569992 w 608203"/>
              <a:gd name="connsiteY430" fmla="*/ 173700 h 527124"/>
              <a:gd name="connsiteX431" fmla="*/ 571807 w 608203"/>
              <a:gd name="connsiteY431" fmla="*/ 171897 h 527124"/>
              <a:gd name="connsiteX432" fmla="*/ 571807 w 608203"/>
              <a:gd name="connsiteY432" fmla="*/ 156443 h 527124"/>
              <a:gd name="connsiteX433" fmla="*/ 569992 w 608203"/>
              <a:gd name="connsiteY433" fmla="*/ 154641 h 527124"/>
              <a:gd name="connsiteX434" fmla="*/ 532028 w 608203"/>
              <a:gd name="connsiteY434" fmla="*/ 154641 h 527124"/>
              <a:gd name="connsiteX435" fmla="*/ 530213 w 608203"/>
              <a:gd name="connsiteY435" fmla="*/ 156443 h 527124"/>
              <a:gd name="connsiteX436" fmla="*/ 530213 w 608203"/>
              <a:gd name="connsiteY436" fmla="*/ 171897 h 527124"/>
              <a:gd name="connsiteX437" fmla="*/ 532028 w 608203"/>
              <a:gd name="connsiteY437" fmla="*/ 173700 h 527124"/>
              <a:gd name="connsiteX438" fmla="*/ 533843 w 608203"/>
              <a:gd name="connsiteY438" fmla="*/ 171897 h 527124"/>
              <a:gd name="connsiteX439" fmla="*/ 533843 w 608203"/>
              <a:gd name="connsiteY439" fmla="*/ 156443 h 527124"/>
              <a:gd name="connsiteX440" fmla="*/ 532028 w 608203"/>
              <a:gd name="connsiteY440" fmla="*/ 154641 h 527124"/>
              <a:gd name="connsiteX441" fmla="*/ 493817 w 608203"/>
              <a:gd name="connsiteY441" fmla="*/ 154641 h 527124"/>
              <a:gd name="connsiteX442" fmla="*/ 492013 w 608203"/>
              <a:gd name="connsiteY442" fmla="*/ 156443 h 527124"/>
              <a:gd name="connsiteX443" fmla="*/ 492013 w 608203"/>
              <a:gd name="connsiteY443" fmla="*/ 171897 h 527124"/>
              <a:gd name="connsiteX444" fmla="*/ 493817 w 608203"/>
              <a:gd name="connsiteY444" fmla="*/ 173700 h 527124"/>
              <a:gd name="connsiteX445" fmla="*/ 495621 w 608203"/>
              <a:gd name="connsiteY445" fmla="*/ 171897 h 527124"/>
              <a:gd name="connsiteX446" fmla="*/ 495621 w 608203"/>
              <a:gd name="connsiteY446" fmla="*/ 156443 h 527124"/>
              <a:gd name="connsiteX447" fmla="*/ 493817 w 608203"/>
              <a:gd name="connsiteY447" fmla="*/ 154641 h 527124"/>
              <a:gd name="connsiteX448" fmla="*/ 455888 w 608203"/>
              <a:gd name="connsiteY448" fmla="*/ 154641 h 527124"/>
              <a:gd name="connsiteX449" fmla="*/ 454073 w 608203"/>
              <a:gd name="connsiteY449" fmla="*/ 156443 h 527124"/>
              <a:gd name="connsiteX450" fmla="*/ 454073 w 608203"/>
              <a:gd name="connsiteY450" fmla="*/ 171897 h 527124"/>
              <a:gd name="connsiteX451" fmla="*/ 455888 w 608203"/>
              <a:gd name="connsiteY451" fmla="*/ 173700 h 527124"/>
              <a:gd name="connsiteX452" fmla="*/ 457703 w 608203"/>
              <a:gd name="connsiteY452" fmla="*/ 171897 h 527124"/>
              <a:gd name="connsiteX453" fmla="*/ 457703 w 608203"/>
              <a:gd name="connsiteY453" fmla="*/ 156443 h 527124"/>
              <a:gd name="connsiteX454" fmla="*/ 455888 w 608203"/>
              <a:gd name="connsiteY454" fmla="*/ 154641 h 527124"/>
              <a:gd name="connsiteX455" fmla="*/ 114351 w 608203"/>
              <a:gd name="connsiteY455" fmla="*/ 154641 h 527124"/>
              <a:gd name="connsiteX456" fmla="*/ 112536 w 608203"/>
              <a:gd name="connsiteY456" fmla="*/ 156443 h 527124"/>
              <a:gd name="connsiteX457" fmla="*/ 112536 w 608203"/>
              <a:gd name="connsiteY457" fmla="*/ 171897 h 527124"/>
              <a:gd name="connsiteX458" fmla="*/ 114351 w 608203"/>
              <a:gd name="connsiteY458" fmla="*/ 173700 h 527124"/>
              <a:gd name="connsiteX459" fmla="*/ 116166 w 608203"/>
              <a:gd name="connsiteY459" fmla="*/ 171897 h 527124"/>
              <a:gd name="connsiteX460" fmla="*/ 116166 w 608203"/>
              <a:gd name="connsiteY460" fmla="*/ 156443 h 527124"/>
              <a:gd name="connsiteX461" fmla="*/ 114351 w 608203"/>
              <a:gd name="connsiteY461" fmla="*/ 154641 h 527124"/>
              <a:gd name="connsiteX462" fmla="*/ 76410 w 608203"/>
              <a:gd name="connsiteY462" fmla="*/ 154641 h 527124"/>
              <a:gd name="connsiteX463" fmla="*/ 74610 w 608203"/>
              <a:gd name="connsiteY463" fmla="*/ 156443 h 527124"/>
              <a:gd name="connsiteX464" fmla="*/ 74610 w 608203"/>
              <a:gd name="connsiteY464" fmla="*/ 171897 h 527124"/>
              <a:gd name="connsiteX465" fmla="*/ 76410 w 608203"/>
              <a:gd name="connsiteY465" fmla="*/ 173700 h 527124"/>
              <a:gd name="connsiteX466" fmla="*/ 77953 w 608203"/>
              <a:gd name="connsiteY466" fmla="*/ 171897 h 527124"/>
              <a:gd name="connsiteX467" fmla="*/ 77953 w 608203"/>
              <a:gd name="connsiteY467" fmla="*/ 156443 h 527124"/>
              <a:gd name="connsiteX468" fmla="*/ 76410 w 608203"/>
              <a:gd name="connsiteY468" fmla="*/ 154641 h 527124"/>
              <a:gd name="connsiteX469" fmla="*/ 38211 w 608203"/>
              <a:gd name="connsiteY469" fmla="*/ 154641 h 527124"/>
              <a:gd name="connsiteX470" fmla="*/ 36396 w 608203"/>
              <a:gd name="connsiteY470" fmla="*/ 156443 h 527124"/>
              <a:gd name="connsiteX471" fmla="*/ 36396 w 608203"/>
              <a:gd name="connsiteY471" fmla="*/ 171897 h 527124"/>
              <a:gd name="connsiteX472" fmla="*/ 38211 w 608203"/>
              <a:gd name="connsiteY472" fmla="*/ 173700 h 527124"/>
              <a:gd name="connsiteX473" fmla="*/ 40026 w 608203"/>
              <a:gd name="connsiteY473" fmla="*/ 171897 h 527124"/>
              <a:gd name="connsiteX474" fmla="*/ 40026 w 608203"/>
              <a:gd name="connsiteY474" fmla="*/ 156443 h 527124"/>
              <a:gd name="connsiteX475" fmla="*/ 38211 w 608203"/>
              <a:gd name="connsiteY475" fmla="*/ 154641 h 527124"/>
              <a:gd name="connsiteX476" fmla="*/ 569992 w 608203"/>
              <a:gd name="connsiteY476" fmla="*/ 151292 h 527124"/>
              <a:gd name="connsiteX477" fmla="*/ 574140 w 608203"/>
              <a:gd name="connsiteY477" fmla="*/ 152838 h 527124"/>
              <a:gd name="connsiteX478" fmla="*/ 575955 w 608203"/>
              <a:gd name="connsiteY478" fmla="*/ 157216 h 527124"/>
              <a:gd name="connsiteX479" fmla="*/ 575955 w 608203"/>
              <a:gd name="connsiteY479" fmla="*/ 171124 h 527124"/>
              <a:gd name="connsiteX480" fmla="*/ 574140 w 608203"/>
              <a:gd name="connsiteY480" fmla="*/ 175503 h 527124"/>
              <a:gd name="connsiteX481" fmla="*/ 569992 w 608203"/>
              <a:gd name="connsiteY481" fmla="*/ 177048 h 527124"/>
              <a:gd name="connsiteX482" fmla="*/ 565844 w 608203"/>
              <a:gd name="connsiteY482" fmla="*/ 175503 h 527124"/>
              <a:gd name="connsiteX483" fmla="*/ 564029 w 608203"/>
              <a:gd name="connsiteY483" fmla="*/ 171124 h 527124"/>
              <a:gd name="connsiteX484" fmla="*/ 564029 w 608203"/>
              <a:gd name="connsiteY484" fmla="*/ 157216 h 527124"/>
              <a:gd name="connsiteX485" fmla="*/ 565844 w 608203"/>
              <a:gd name="connsiteY485" fmla="*/ 152838 h 527124"/>
              <a:gd name="connsiteX486" fmla="*/ 569992 w 608203"/>
              <a:gd name="connsiteY486" fmla="*/ 151292 h 527124"/>
              <a:gd name="connsiteX487" fmla="*/ 532028 w 608203"/>
              <a:gd name="connsiteY487" fmla="*/ 151292 h 527124"/>
              <a:gd name="connsiteX488" fmla="*/ 536176 w 608203"/>
              <a:gd name="connsiteY488" fmla="*/ 152838 h 527124"/>
              <a:gd name="connsiteX489" fmla="*/ 537991 w 608203"/>
              <a:gd name="connsiteY489" fmla="*/ 157216 h 527124"/>
              <a:gd name="connsiteX490" fmla="*/ 537991 w 608203"/>
              <a:gd name="connsiteY490" fmla="*/ 171124 h 527124"/>
              <a:gd name="connsiteX491" fmla="*/ 536176 w 608203"/>
              <a:gd name="connsiteY491" fmla="*/ 175503 h 527124"/>
              <a:gd name="connsiteX492" fmla="*/ 532028 w 608203"/>
              <a:gd name="connsiteY492" fmla="*/ 177048 h 527124"/>
              <a:gd name="connsiteX493" fmla="*/ 527880 w 608203"/>
              <a:gd name="connsiteY493" fmla="*/ 175503 h 527124"/>
              <a:gd name="connsiteX494" fmla="*/ 526065 w 608203"/>
              <a:gd name="connsiteY494" fmla="*/ 171124 h 527124"/>
              <a:gd name="connsiteX495" fmla="*/ 526065 w 608203"/>
              <a:gd name="connsiteY495" fmla="*/ 157216 h 527124"/>
              <a:gd name="connsiteX496" fmla="*/ 527880 w 608203"/>
              <a:gd name="connsiteY496" fmla="*/ 152838 h 527124"/>
              <a:gd name="connsiteX497" fmla="*/ 532028 w 608203"/>
              <a:gd name="connsiteY497" fmla="*/ 151292 h 527124"/>
              <a:gd name="connsiteX498" fmla="*/ 493817 w 608203"/>
              <a:gd name="connsiteY498" fmla="*/ 151292 h 527124"/>
              <a:gd name="connsiteX499" fmla="*/ 497940 w 608203"/>
              <a:gd name="connsiteY499" fmla="*/ 152838 h 527124"/>
              <a:gd name="connsiteX500" fmla="*/ 499744 w 608203"/>
              <a:gd name="connsiteY500" fmla="*/ 157216 h 527124"/>
              <a:gd name="connsiteX501" fmla="*/ 499744 w 608203"/>
              <a:gd name="connsiteY501" fmla="*/ 171124 h 527124"/>
              <a:gd name="connsiteX502" fmla="*/ 497940 w 608203"/>
              <a:gd name="connsiteY502" fmla="*/ 175503 h 527124"/>
              <a:gd name="connsiteX503" fmla="*/ 493817 w 608203"/>
              <a:gd name="connsiteY503" fmla="*/ 177048 h 527124"/>
              <a:gd name="connsiteX504" fmla="*/ 489693 w 608203"/>
              <a:gd name="connsiteY504" fmla="*/ 175503 h 527124"/>
              <a:gd name="connsiteX505" fmla="*/ 487889 w 608203"/>
              <a:gd name="connsiteY505" fmla="*/ 171124 h 527124"/>
              <a:gd name="connsiteX506" fmla="*/ 487889 w 608203"/>
              <a:gd name="connsiteY506" fmla="*/ 157216 h 527124"/>
              <a:gd name="connsiteX507" fmla="*/ 489693 w 608203"/>
              <a:gd name="connsiteY507" fmla="*/ 152838 h 527124"/>
              <a:gd name="connsiteX508" fmla="*/ 493817 w 608203"/>
              <a:gd name="connsiteY508" fmla="*/ 151292 h 527124"/>
              <a:gd name="connsiteX509" fmla="*/ 455888 w 608203"/>
              <a:gd name="connsiteY509" fmla="*/ 151292 h 527124"/>
              <a:gd name="connsiteX510" fmla="*/ 460036 w 608203"/>
              <a:gd name="connsiteY510" fmla="*/ 152838 h 527124"/>
              <a:gd name="connsiteX511" fmla="*/ 461851 w 608203"/>
              <a:gd name="connsiteY511" fmla="*/ 157216 h 527124"/>
              <a:gd name="connsiteX512" fmla="*/ 461851 w 608203"/>
              <a:gd name="connsiteY512" fmla="*/ 171124 h 527124"/>
              <a:gd name="connsiteX513" fmla="*/ 460036 w 608203"/>
              <a:gd name="connsiteY513" fmla="*/ 175503 h 527124"/>
              <a:gd name="connsiteX514" fmla="*/ 455888 w 608203"/>
              <a:gd name="connsiteY514" fmla="*/ 177048 h 527124"/>
              <a:gd name="connsiteX515" fmla="*/ 451740 w 608203"/>
              <a:gd name="connsiteY515" fmla="*/ 175503 h 527124"/>
              <a:gd name="connsiteX516" fmla="*/ 449925 w 608203"/>
              <a:gd name="connsiteY516" fmla="*/ 171124 h 527124"/>
              <a:gd name="connsiteX517" fmla="*/ 449925 w 608203"/>
              <a:gd name="connsiteY517" fmla="*/ 157216 h 527124"/>
              <a:gd name="connsiteX518" fmla="*/ 451740 w 608203"/>
              <a:gd name="connsiteY518" fmla="*/ 152838 h 527124"/>
              <a:gd name="connsiteX519" fmla="*/ 455888 w 608203"/>
              <a:gd name="connsiteY519" fmla="*/ 151292 h 527124"/>
              <a:gd name="connsiteX520" fmla="*/ 152323 w 608203"/>
              <a:gd name="connsiteY520" fmla="*/ 151292 h 527124"/>
              <a:gd name="connsiteX521" fmla="*/ 153621 w 608203"/>
              <a:gd name="connsiteY521" fmla="*/ 151550 h 527124"/>
              <a:gd name="connsiteX522" fmla="*/ 153102 w 608203"/>
              <a:gd name="connsiteY522" fmla="*/ 155421 h 527124"/>
              <a:gd name="connsiteX523" fmla="*/ 152323 w 608203"/>
              <a:gd name="connsiteY523" fmla="*/ 154647 h 527124"/>
              <a:gd name="connsiteX524" fmla="*/ 150506 w 608203"/>
              <a:gd name="connsiteY524" fmla="*/ 156453 h 527124"/>
              <a:gd name="connsiteX525" fmla="*/ 150506 w 608203"/>
              <a:gd name="connsiteY525" fmla="*/ 171935 h 527124"/>
              <a:gd name="connsiteX526" fmla="*/ 151804 w 608203"/>
              <a:gd name="connsiteY526" fmla="*/ 172967 h 527124"/>
              <a:gd name="connsiteX527" fmla="*/ 151804 w 608203"/>
              <a:gd name="connsiteY527" fmla="*/ 176837 h 527124"/>
              <a:gd name="connsiteX528" fmla="*/ 148170 w 608203"/>
              <a:gd name="connsiteY528" fmla="*/ 175547 h 527124"/>
              <a:gd name="connsiteX529" fmla="*/ 146353 w 608203"/>
              <a:gd name="connsiteY529" fmla="*/ 171161 h 527124"/>
              <a:gd name="connsiteX530" fmla="*/ 146353 w 608203"/>
              <a:gd name="connsiteY530" fmla="*/ 157227 h 527124"/>
              <a:gd name="connsiteX531" fmla="*/ 148170 w 608203"/>
              <a:gd name="connsiteY531" fmla="*/ 152840 h 527124"/>
              <a:gd name="connsiteX532" fmla="*/ 152323 w 608203"/>
              <a:gd name="connsiteY532" fmla="*/ 151292 h 527124"/>
              <a:gd name="connsiteX533" fmla="*/ 114351 w 608203"/>
              <a:gd name="connsiteY533" fmla="*/ 151292 h 527124"/>
              <a:gd name="connsiteX534" fmla="*/ 118499 w 608203"/>
              <a:gd name="connsiteY534" fmla="*/ 152838 h 527124"/>
              <a:gd name="connsiteX535" fmla="*/ 120314 w 608203"/>
              <a:gd name="connsiteY535" fmla="*/ 157216 h 527124"/>
              <a:gd name="connsiteX536" fmla="*/ 120314 w 608203"/>
              <a:gd name="connsiteY536" fmla="*/ 171124 h 527124"/>
              <a:gd name="connsiteX537" fmla="*/ 118499 w 608203"/>
              <a:gd name="connsiteY537" fmla="*/ 175503 h 527124"/>
              <a:gd name="connsiteX538" fmla="*/ 114351 w 608203"/>
              <a:gd name="connsiteY538" fmla="*/ 177048 h 527124"/>
              <a:gd name="connsiteX539" fmla="*/ 110203 w 608203"/>
              <a:gd name="connsiteY539" fmla="*/ 175503 h 527124"/>
              <a:gd name="connsiteX540" fmla="*/ 108388 w 608203"/>
              <a:gd name="connsiteY540" fmla="*/ 171124 h 527124"/>
              <a:gd name="connsiteX541" fmla="*/ 108388 w 608203"/>
              <a:gd name="connsiteY541" fmla="*/ 157216 h 527124"/>
              <a:gd name="connsiteX542" fmla="*/ 110203 w 608203"/>
              <a:gd name="connsiteY542" fmla="*/ 152838 h 527124"/>
              <a:gd name="connsiteX543" fmla="*/ 114351 w 608203"/>
              <a:gd name="connsiteY543" fmla="*/ 151292 h 527124"/>
              <a:gd name="connsiteX544" fmla="*/ 76410 w 608203"/>
              <a:gd name="connsiteY544" fmla="*/ 151292 h 527124"/>
              <a:gd name="connsiteX545" fmla="*/ 80268 w 608203"/>
              <a:gd name="connsiteY545" fmla="*/ 152838 h 527124"/>
              <a:gd name="connsiteX546" fmla="*/ 82068 w 608203"/>
              <a:gd name="connsiteY546" fmla="*/ 157216 h 527124"/>
              <a:gd name="connsiteX547" fmla="*/ 82068 w 608203"/>
              <a:gd name="connsiteY547" fmla="*/ 171124 h 527124"/>
              <a:gd name="connsiteX548" fmla="*/ 80268 w 608203"/>
              <a:gd name="connsiteY548" fmla="*/ 175503 h 527124"/>
              <a:gd name="connsiteX549" fmla="*/ 76410 w 608203"/>
              <a:gd name="connsiteY549" fmla="*/ 177048 h 527124"/>
              <a:gd name="connsiteX550" fmla="*/ 72038 w 608203"/>
              <a:gd name="connsiteY550" fmla="*/ 175503 h 527124"/>
              <a:gd name="connsiteX551" fmla="*/ 70495 w 608203"/>
              <a:gd name="connsiteY551" fmla="*/ 171124 h 527124"/>
              <a:gd name="connsiteX552" fmla="*/ 70495 w 608203"/>
              <a:gd name="connsiteY552" fmla="*/ 157216 h 527124"/>
              <a:gd name="connsiteX553" fmla="*/ 72038 w 608203"/>
              <a:gd name="connsiteY553" fmla="*/ 152838 h 527124"/>
              <a:gd name="connsiteX554" fmla="*/ 76410 w 608203"/>
              <a:gd name="connsiteY554" fmla="*/ 151292 h 527124"/>
              <a:gd name="connsiteX555" fmla="*/ 38211 w 608203"/>
              <a:gd name="connsiteY555" fmla="*/ 151292 h 527124"/>
              <a:gd name="connsiteX556" fmla="*/ 42359 w 608203"/>
              <a:gd name="connsiteY556" fmla="*/ 152838 h 527124"/>
              <a:gd name="connsiteX557" fmla="*/ 44174 w 608203"/>
              <a:gd name="connsiteY557" fmla="*/ 157216 h 527124"/>
              <a:gd name="connsiteX558" fmla="*/ 44174 w 608203"/>
              <a:gd name="connsiteY558" fmla="*/ 171124 h 527124"/>
              <a:gd name="connsiteX559" fmla="*/ 42359 w 608203"/>
              <a:gd name="connsiteY559" fmla="*/ 175503 h 527124"/>
              <a:gd name="connsiteX560" fmla="*/ 38211 w 608203"/>
              <a:gd name="connsiteY560" fmla="*/ 177048 h 527124"/>
              <a:gd name="connsiteX561" fmla="*/ 34063 w 608203"/>
              <a:gd name="connsiteY561" fmla="*/ 175503 h 527124"/>
              <a:gd name="connsiteX562" fmla="*/ 32248 w 608203"/>
              <a:gd name="connsiteY562" fmla="*/ 171124 h 527124"/>
              <a:gd name="connsiteX563" fmla="*/ 32248 w 608203"/>
              <a:gd name="connsiteY563" fmla="*/ 157216 h 527124"/>
              <a:gd name="connsiteX564" fmla="*/ 34063 w 608203"/>
              <a:gd name="connsiteY564" fmla="*/ 152838 h 527124"/>
              <a:gd name="connsiteX565" fmla="*/ 38211 w 608203"/>
              <a:gd name="connsiteY565" fmla="*/ 151292 h 527124"/>
              <a:gd name="connsiteX566" fmla="*/ 569992 w 608203"/>
              <a:gd name="connsiteY566" fmla="*/ 109313 h 527124"/>
              <a:gd name="connsiteX567" fmla="*/ 568177 w 608203"/>
              <a:gd name="connsiteY567" fmla="*/ 110858 h 527124"/>
              <a:gd name="connsiteX568" fmla="*/ 568177 w 608203"/>
              <a:gd name="connsiteY568" fmla="*/ 126312 h 527124"/>
              <a:gd name="connsiteX569" fmla="*/ 569992 w 608203"/>
              <a:gd name="connsiteY569" fmla="*/ 128115 h 527124"/>
              <a:gd name="connsiteX570" fmla="*/ 571807 w 608203"/>
              <a:gd name="connsiteY570" fmla="*/ 126312 h 527124"/>
              <a:gd name="connsiteX571" fmla="*/ 571807 w 608203"/>
              <a:gd name="connsiteY571" fmla="*/ 110858 h 527124"/>
              <a:gd name="connsiteX572" fmla="*/ 569992 w 608203"/>
              <a:gd name="connsiteY572" fmla="*/ 109313 h 527124"/>
              <a:gd name="connsiteX573" fmla="*/ 493817 w 608203"/>
              <a:gd name="connsiteY573" fmla="*/ 109313 h 527124"/>
              <a:gd name="connsiteX574" fmla="*/ 492013 w 608203"/>
              <a:gd name="connsiteY574" fmla="*/ 110858 h 527124"/>
              <a:gd name="connsiteX575" fmla="*/ 492013 w 608203"/>
              <a:gd name="connsiteY575" fmla="*/ 126312 h 527124"/>
              <a:gd name="connsiteX576" fmla="*/ 493817 w 608203"/>
              <a:gd name="connsiteY576" fmla="*/ 128115 h 527124"/>
              <a:gd name="connsiteX577" fmla="*/ 495621 w 608203"/>
              <a:gd name="connsiteY577" fmla="*/ 126312 h 527124"/>
              <a:gd name="connsiteX578" fmla="*/ 495621 w 608203"/>
              <a:gd name="connsiteY578" fmla="*/ 110858 h 527124"/>
              <a:gd name="connsiteX579" fmla="*/ 493817 w 608203"/>
              <a:gd name="connsiteY579" fmla="*/ 109313 h 527124"/>
              <a:gd name="connsiteX580" fmla="*/ 455888 w 608203"/>
              <a:gd name="connsiteY580" fmla="*/ 109313 h 527124"/>
              <a:gd name="connsiteX581" fmla="*/ 454073 w 608203"/>
              <a:gd name="connsiteY581" fmla="*/ 110858 h 527124"/>
              <a:gd name="connsiteX582" fmla="*/ 454073 w 608203"/>
              <a:gd name="connsiteY582" fmla="*/ 126312 h 527124"/>
              <a:gd name="connsiteX583" fmla="*/ 455888 w 608203"/>
              <a:gd name="connsiteY583" fmla="*/ 128115 h 527124"/>
              <a:gd name="connsiteX584" fmla="*/ 457703 w 608203"/>
              <a:gd name="connsiteY584" fmla="*/ 126312 h 527124"/>
              <a:gd name="connsiteX585" fmla="*/ 457703 w 608203"/>
              <a:gd name="connsiteY585" fmla="*/ 110858 h 527124"/>
              <a:gd name="connsiteX586" fmla="*/ 455888 w 608203"/>
              <a:gd name="connsiteY586" fmla="*/ 109313 h 527124"/>
              <a:gd name="connsiteX587" fmla="*/ 152280 w 608203"/>
              <a:gd name="connsiteY587" fmla="*/ 109313 h 527124"/>
              <a:gd name="connsiteX588" fmla="*/ 150476 w 608203"/>
              <a:gd name="connsiteY588" fmla="*/ 110858 h 527124"/>
              <a:gd name="connsiteX589" fmla="*/ 150476 w 608203"/>
              <a:gd name="connsiteY589" fmla="*/ 126312 h 527124"/>
              <a:gd name="connsiteX590" fmla="*/ 152280 w 608203"/>
              <a:gd name="connsiteY590" fmla="*/ 128115 h 527124"/>
              <a:gd name="connsiteX591" fmla="*/ 154084 w 608203"/>
              <a:gd name="connsiteY591" fmla="*/ 126312 h 527124"/>
              <a:gd name="connsiteX592" fmla="*/ 154084 w 608203"/>
              <a:gd name="connsiteY592" fmla="*/ 110858 h 527124"/>
              <a:gd name="connsiteX593" fmla="*/ 152280 w 608203"/>
              <a:gd name="connsiteY593" fmla="*/ 109313 h 527124"/>
              <a:gd name="connsiteX594" fmla="*/ 114351 w 608203"/>
              <a:gd name="connsiteY594" fmla="*/ 109313 h 527124"/>
              <a:gd name="connsiteX595" fmla="*/ 112536 w 608203"/>
              <a:gd name="connsiteY595" fmla="*/ 110858 h 527124"/>
              <a:gd name="connsiteX596" fmla="*/ 112536 w 608203"/>
              <a:gd name="connsiteY596" fmla="*/ 126312 h 527124"/>
              <a:gd name="connsiteX597" fmla="*/ 114351 w 608203"/>
              <a:gd name="connsiteY597" fmla="*/ 128115 h 527124"/>
              <a:gd name="connsiteX598" fmla="*/ 116166 w 608203"/>
              <a:gd name="connsiteY598" fmla="*/ 126312 h 527124"/>
              <a:gd name="connsiteX599" fmla="*/ 116166 w 608203"/>
              <a:gd name="connsiteY599" fmla="*/ 110858 h 527124"/>
              <a:gd name="connsiteX600" fmla="*/ 114351 w 608203"/>
              <a:gd name="connsiteY600" fmla="*/ 109313 h 527124"/>
              <a:gd name="connsiteX601" fmla="*/ 38211 w 608203"/>
              <a:gd name="connsiteY601" fmla="*/ 109313 h 527124"/>
              <a:gd name="connsiteX602" fmla="*/ 36396 w 608203"/>
              <a:gd name="connsiteY602" fmla="*/ 110858 h 527124"/>
              <a:gd name="connsiteX603" fmla="*/ 36396 w 608203"/>
              <a:gd name="connsiteY603" fmla="*/ 126312 h 527124"/>
              <a:gd name="connsiteX604" fmla="*/ 38211 w 608203"/>
              <a:gd name="connsiteY604" fmla="*/ 128115 h 527124"/>
              <a:gd name="connsiteX605" fmla="*/ 40026 w 608203"/>
              <a:gd name="connsiteY605" fmla="*/ 126312 h 527124"/>
              <a:gd name="connsiteX606" fmla="*/ 40026 w 608203"/>
              <a:gd name="connsiteY606" fmla="*/ 110858 h 527124"/>
              <a:gd name="connsiteX607" fmla="*/ 38211 w 608203"/>
              <a:gd name="connsiteY607" fmla="*/ 109313 h 527124"/>
              <a:gd name="connsiteX608" fmla="*/ 417689 w 608203"/>
              <a:gd name="connsiteY608" fmla="*/ 109310 h 527124"/>
              <a:gd name="connsiteX609" fmla="*/ 415889 w 608203"/>
              <a:gd name="connsiteY609" fmla="*/ 110854 h 527124"/>
              <a:gd name="connsiteX610" fmla="*/ 415889 w 608203"/>
              <a:gd name="connsiteY610" fmla="*/ 126292 h 527124"/>
              <a:gd name="connsiteX611" fmla="*/ 417689 w 608203"/>
              <a:gd name="connsiteY611" fmla="*/ 128093 h 527124"/>
              <a:gd name="connsiteX612" fmla="*/ 419489 w 608203"/>
              <a:gd name="connsiteY612" fmla="*/ 126292 h 527124"/>
              <a:gd name="connsiteX613" fmla="*/ 419489 w 608203"/>
              <a:gd name="connsiteY613" fmla="*/ 110854 h 527124"/>
              <a:gd name="connsiteX614" fmla="*/ 417689 w 608203"/>
              <a:gd name="connsiteY614" fmla="*/ 109310 h 527124"/>
              <a:gd name="connsiteX615" fmla="*/ 569992 w 608203"/>
              <a:gd name="connsiteY615" fmla="*/ 105707 h 527124"/>
              <a:gd name="connsiteX616" fmla="*/ 574140 w 608203"/>
              <a:gd name="connsiteY616" fmla="*/ 107253 h 527124"/>
              <a:gd name="connsiteX617" fmla="*/ 575955 w 608203"/>
              <a:gd name="connsiteY617" fmla="*/ 111631 h 527124"/>
              <a:gd name="connsiteX618" fmla="*/ 575955 w 608203"/>
              <a:gd name="connsiteY618" fmla="*/ 125797 h 527124"/>
              <a:gd name="connsiteX619" fmla="*/ 574140 w 608203"/>
              <a:gd name="connsiteY619" fmla="*/ 129918 h 527124"/>
              <a:gd name="connsiteX620" fmla="*/ 569992 w 608203"/>
              <a:gd name="connsiteY620" fmla="*/ 131463 h 527124"/>
              <a:gd name="connsiteX621" fmla="*/ 565844 w 608203"/>
              <a:gd name="connsiteY621" fmla="*/ 129918 h 527124"/>
              <a:gd name="connsiteX622" fmla="*/ 564029 w 608203"/>
              <a:gd name="connsiteY622" fmla="*/ 125797 h 527124"/>
              <a:gd name="connsiteX623" fmla="*/ 564029 w 608203"/>
              <a:gd name="connsiteY623" fmla="*/ 111631 h 527124"/>
              <a:gd name="connsiteX624" fmla="*/ 565844 w 608203"/>
              <a:gd name="connsiteY624" fmla="*/ 107253 h 527124"/>
              <a:gd name="connsiteX625" fmla="*/ 569992 w 608203"/>
              <a:gd name="connsiteY625" fmla="*/ 105707 h 527124"/>
              <a:gd name="connsiteX626" fmla="*/ 529946 w 608203"/>
              <a:gd name="connsiteY626" fmla="*/ 105707 h 527124"/>
              <a:gd name="connsiteX627" fmla="*/ 534109 w 608203"/>
              <a:gd name="connsiteY627" fmla="*/ 105707 h 527124"/>
              <a:gd name="connsiteX628" fmla="*/ 534109 w 608203"/>
              <a:gd name="connsiteY628" fmla="*/ 131463 h 527124"/>
              <a:gd name="connsiteX629" fmla="*/ 529946 w 608203"/>
              <a:gd name="connsiteY629" fmla="*/ 131463 h 527124"/>
              <a:gd name="connsiteX630" fmla="*/ 493817 w 608203"/>
              <a:gd name="connsiteY630" fmla="*/ 105707 h 527124"/>
              <a:gd name="connsiteX631" fmla="*/ 497940 w 608203"/>
              <a:gd name="connsiteY631" fmla="*/ 107253 h 527124"/>
              <a:gd name="connsiteX632" fmla="*/ 499744 w 608203"/>
              <a:gd name="connsiteY632" fmla="*/ 111631 h 527124"/>
              <a:gd name="connsiteX633" fmla="*/ 499744 w 608203"/>
              <a:gd name="connsiteY633" fmla="*/ 125797 h 527124"/>
              <a:gd name="connsiteX634" fmla="*/ 497940 w 608203"/>
              <a:gd name="connsiteY634" fmla="*/ 129918 h 527124"/>
              <a:gd name="connsiteX635" fmla="*/ 493817 w 608203"/>
              <a:gd name="connsiteY635" fmla="*/ 131463 h 527124"/>
              <a:gd name="connsiteX636" fmla="*/ 489693 w 608203"/>
              <a:gd name="connsiteY636" fmla="*/ 129918 h 527124"/>
              <a:gd name="connsiteX637" fmla="*/ 487889 w 608203"/>
              <a:gd name="connsiteY637" fmla="*/ 125797 h 527124"/>
              <a:gd name="connsiteX638" fmla="*/ 487889 w 608203"/>
              <a:gd name="connsiteY638" fmla="*/ 111631 h 527124"/>
              <a:gd name="connsiteX639" fmla="*/ 489693 w 608203"/>
              <a:gd name="connsiteY639" fmla="*/ 107253 h 527124"/>
              <a:gd name="connsiteX640" fmla="*/ 493817 w 608203"/>
              <a:gd name="connsiteY640" fmla="*/ 105707 h 527124"/>
              <a:gd name="connsiteX641" fmla="*/ 455888 w 608203"/>
              <a:gd name="connsiteY641" fmla="*/ 105707 h 527124"/>
              <a:gd name="connsiteX642" fmla="*/ 460036 w 608203"/>
              <a:gd name="connsiteY642" fmla="*/ 107253 h 527124"/>
              <a:gd name="connsiteX643" fmla="*/ 461851 w 608203"/>
              <a:gd name="connsiteY643" fmla="*/ 111631 h 527124"/>
              <a:gd name="connsiteX644" fmla="*/ 461851 w 608203"/>
              <a:gd name="connsiteY644" fmla="*/ 125797 h 527124"/>
              <a:gd name="connsiteX645" fmla="*/ 460036 w 608203"/>
              <a:gd name="connsiteY645" fmla="*/ 129918 h 527124"/>
              <a:gd name="connsiteX646" fmla="*/ 455888 w 608203"/>
              <a:gd name="connsiteY646" fmla="*/ 131463 h 527124"/>
              <a:gd name="connsiteX647" fmla="*/ 451740 w 608203"/>
              <a:gd name="connsiteY647" fmla="*/ 129918 h 527124"/>
              <a:gd name="connsiteX648" fmla="*/ 449925 w 608203"/>
              <a:gd name="connsiteY648" fmla="*/ 125797 h 527124"/>
              <a:gd name="connsiteX649" fmla="*/ 449925 w 608203"/>
              <a:gd name="connsiteY649" fmla="*/ 111631 h 527124"/>
              <a:gd name="connsiteX650" fmla="*/ 451740 w 608203"/>
              <a:gd name="connsiteY650" fmla="*/ 107253 h 527124"/>
              <a:gd name="connsiteX651" fmla="*/ 455888 w 608203"/>
              <a:gd name="connsiteY651" fmla="*/ 105707 h 527124"/>
              <a:gd name="connsiteX652" fmla="*/ 417689 w 608203"/>
              <a:gd name="connsiteY652" fmla="*/ 105707 h 527124"/>
              <a:gd name="connsiteX653" fmla="*/ 421804 w 608203"/>
              <a:gd name="connsiteY653" fmla="*/ 107251 h 527124"/>
              <a:gd name="connsiteX654" fmla="*/ 423604 w 608203"/>
              <a:gd name="connsiteY654" fmla="*/ 111625 h 527124"/>
              <a:gd name="connsiteX655" fmla="*/ 423604 w 608203"/>
              <a:gd name="connsiteY655" fmla="*/ 125778 h 527124"/>
              <a:gd name="connsiteX656" fmla="*/ 421804 w 608203"/>
              <a:gd name="connsiteY656" fmla="*/ 129895 h 527124"/>
              <a:gd name="connsiteX657" fmla="*/ 418718 w 608203"/>
              <a:gd name="connsiteY657" fmla="*/ 131181 h 527124"/>
              <a:gd name="connsiteX658" fmla="*/ 412031 w 608203"/>
              <a:gd name="connsiteY658" fmla="*/ 120117 h 527124"/>
              <a:gd name="connsiteX659" fmla="*/ 412031 w 608203"/>
              <a:gd name="connsiteY659" fmla="*/ 111625 h 527124"/>
              <a:gd name="connsiteX660" fmla="*/ 413574 w 608203"/>
              <a:gd name="connsiteY660" fmla="*/ 107251 h 527124"/>
              <a:gd name="connsiteX661" fmla="*/ 417689 w 608203"/>
              <a:gd name="connsiteY661" fmla="*/ 105707 h 527124"/>
              <a:gd name="connsiteX662" fmla="*/ 152280 w 608203"/>
              <a:gd name="connsiteY662" fmla="*/ 105707 h 527124"/>
              <a:gd name="connsiteX663" fmla="*/ 156404 w 608203"/>
              <a:gd name="connsiteY663" fmla="*/ 107253 h 527124"/>
              <a:gd name="connsiteX664" fmla="*/ 158208 w 608203"/>
              <a:gd name="connsiteY664" fmla="*/ 111631 h 527124"/>
              <a:gd name="connsiteX665" fmla="*/ 158208 w 608203"/>
              <a:gd name="connsiteY665" fmla="*/ 125797 h 527124"/>
              <a:gd name="connsiteX666" fmla="*/ 156404 w 608203"/>
              <a:gd name="connsiteY666" fmla="*/ 129918 h 527124"/>
              <a:gd name="connsiteX667" fmla="*/ 152280 w 608203"/>
              <a:gd name="connsiteY667" fmla="*/ 131463 h 527124"/>
              <a:gd name="connsiteX668" fmla="*/ 148157 w 608203"/>
              <a:gd name="connsiteY668" fmla="*/ 129918 h 527124"/>
              <a:gd name="connsiteX669" fmla="*/ 146353 w 608203"/>
              <a:gd name="connsiteY669" fmla="*/ 125797 h 527124"/>
              <a:gd name="connsiteX670" fmla="*/ 146353 w 608203"/>
              <a:gd name="connsiteY670" fmla="*/ 111631 h 527124"/>
              <a:gd name="connsiteX671" fmla="*/ 148157 w 608203"/>
              <a:gd name="connsiteY671" fmla="*/ 107253 h 527124"/>
              <a:gd name="connsiteX672" fmla="*/ 152280 w 608203"/>
              <a:gd name="connsiteY672" fmla="*/ 105707 h 527124"/>
              <a:gd name="connsiteX673" fmla="*/ 114351 w 608203"/>
              <a:gd name="connsiteY673" fmla="*/ 105707 h 527124"/>
              <a:gd name="connsiteX674" fmla="*/ 118499 w 608203"/>
              <a:gd name="connsiteY674" fmla="*/ 107253 h 527124"/>
              <a:gd name="connsiteX675" fmla="*/ 120314 w 608203"/>
              <a:gd name="connsiteY675" fmla="*/ 111631 h 527124"/>
              <a:gd name="connsiteX676" fmla="*/ 120314 w 608203"/>
              <a:gd name="connsiteY676" fmla="*/ 125797 h 527124"/>
              <a:gd name="connsiteX677" fmla="*/ 118499 w 608203"/>
              <a:gd name="connsiteY677" fmla="*/ 129918 h 527124"/>
              <a:gd name="connsiteX678" fmla="*/ 114351 w 608203"/>
              <a:gd name="connsiteY678" fmla="*/ 131463 h 527124"/>
              <a:gd name="connsiteX679" fmla="*/ 110203 w 608203"/>
              <a:gd name="connsiteY679" fmla="*/ 129918 h 527124"/>
              <a:gd name="connsiteX680" fmla="*/ 108388 w 608203"/>
              <a:gd name="connsiteY680" fmla="*/ 125797 h 527124"/>
              <a:gd name="connsiteX681" fmla="*/ 108388 w 608203"/>
              <a:gd name="connsiteY681" fmla="*/ 111631 h 527124"/>
              <a:gd name="connsiteX682" fmla="*/ 110203 w 608203"/>
              <a:gd name="connsiteY682" fmla="*/ 107253 h 527124"/>
              <a:gd name="connsiteX683" fmla="*/ 114351 w 608203"/>
              <a:gd name="connsiteY683" fmla="*/ 105707 h 527124"/>
              <a:gd name="connsiteX684" fmla="*/ 74094 w 608203"/>
              <a:gd name="connsiteY684" fmla="*/ 105707 h 527124"/>
              <a:gd name="connsiteX685" fmla="*/ 78187 w 608203"/>
              <a:gd name="connsiteY685" fmla="*/ 105707 h 527124"/>
              <a:gd name="connsiteX686" fmla="*/ 78187 w 608203"/>
              <a:gd name="connsiteY686" fmla="*/ 131463 h 527124"/>
              <a:gd name="connsiteX687" fmla="*/ 74094 w 608203"/>
              <a:gd name="connsiteY687" fmla="*/ 131463 h 527124"/>
              <a:gd name="connsiteX688" fmla="*/ 38211 w 608203"/>
              <a:gd name="connsiteY688" fmla="*/ 105707 h 527124"/>
              <a:gd name="connsiteX689" fmla="*/ 42359 w 608203"/>
              <a:gd name="connsiteY689" fmla="*/ 107253 h 527124"/>
              <a:gd name="connsiteX690" fmla="*/ 44174 w 608203"/>
              <a:gd name="connsiteY690" fmla="*/ 111631 h 527124"/>
              <a:gd name="connsiteX691" fmla="*/ 44174 w 608203"/>
              <a:gd name="connsiteY691" fmla="*/ 125797 h 527124"/>
              <a:gd name="connsiteX692" fmla="*/ 42359 w 608203"/>
              <a:gd name="connsiteY692" fmla="*/ 129918 h 527124"/>
              <a:gd name="connsiteX693" fmla="*/ 38211 w 608203"/>
              <a:gd name="connsiteY693" fmla="*/ 131463 h 527124"/>
              <a:gd name="connsiteX694" fmla="*/ 34063 w 608203"/>
              <a:gd name="connsiteY694" fmla="*/ 129918 h 527124"/>
              <a:gd name="connsiteX695" fmla="*/ 32248 w 608203"/>
              <a:gd name="connsiteY695" fmla="*/ 125797 h 527124"/>
              <a:gd name="connsiteX696" fmla="*/ 32248 w 608203"/>
              <a:gd name="connsiteY696" fmla="*/ 111631 h 527124"/>
              <a:gd name="connsiteX697" fmla="*/ 34063 w 608203"/>
              <a:gd name="connsiteY697" fmla="*/ 107253 h 527124"/>
              <a:gd name="connsiteX698" fmla="*/ 38211 w 608203"/>
              <a:gd name="connsiteY698" fmla="*/ 105707 h 527124"/>
              <a:gd name="connsiteX699" fmla="*/ 304101 w 608203"/>
              <a:gd name="connsiteY699" fmla="*/ 76775 h 527124"/>
              <a:gd name="connsiteX700" fmla="*/ 421557 w 608203"/>
              <a:gd name="connsiteY700" fmla="*/ 194067 h 527124"/>
              <a:gd name="connsiteX701" fmla="*/ 304101 w 608203"/>
              <a:gd name="connsiteY701" fmla="*/ 311617 h 527124"/>
              <a:gd name="connsiteX702" fmla="*/ 186645 w 608203"/>
              <a:gd name="connsiteY702" fmla="*/ 194067 h 527124"/>
              <a:gd name="connsiteX703" fmla="*/ 304101 w 608203"/>
              <a:gd name="connsiteY703" fmla="*/ 194067 h 527124"/>
              <a:gd name="connsiteX704" fmla="*/ 532028 w 608203"/>
              <a:gd name="connsiteY704" fmla="*/ 62130 h 527124"/>
              <a:gd name="connsiteX705" fmla="*/ 530213 w 608203"/>
              <a:gd name="connsiteY705" fmla="*/ 63932 h 527124"/>
              <a:gd name="connsiteX706" fmla="*/ 530213 w 608203"/>
              <a:gd name="connsiteY706" fmla="*/ 79386 h 527124"/>
              <a:gd name="connsiteX707" fmla="*/ 532028 w 608203"/>
              <a:gd name="connsiteY707" fmla="*/ 80931 h 527124"/>
              <a:gd name="connsiteX708" fmla="*/ 533843 w 608203"/>
              <a:gd name="connsiteY708" fmla="*/ 79386 h 527124"/>
              <a:gd name="connsiteX709" fmla="*/ 533843 w 608203"/>
              <a:gd name="connsiteY709" fmla="*/ 63932 h 527124"/>
              <a:gd name="connsiteX710" fmla="*/ 532028 w 608203"/>
              <a:gd name="connsiteY710" fmla="*/ 62130 h 527124"/>
              <a:gd name="connsiteX711" fmla="*/ 379713 w 608203"/>
              <a:gd name="connsiteY711" fmla="*/ 62130 h 527124"/>
              <a:gd name="connsiteX712" fmla="*/ 377909 w 608203"/>
              <a:gd name="connsiteY712" fmla="*/ 63932 h 527124"/>
              <a:gd name="connsiteX713" fmla="*/ 377909 w 608203"/>
              <a:gd name="connsiteY713" fmla="*/ 79386 h 527124"/>
              <a:gd name="connsiteX714" fmla="*/ 379713 w 608203"/>
              <a:gd name="connsiteY714" fmla="*/ 80931 h 527124"/>
              <a:gd name="connsiteX715" fmla="*/ 381517 w 608203"/>
              <a:gd name="connsiteY715" fmla="*/ 79386 h 527124"/>
              <a:gd name="connsiteX716" fmla="*/ 381517 w 608203"/>
              <a:gd name="connsiteY716" fmla="*/ 63932 h 527124"/>
              <a:gd name="connsiteX717" fmla="*/ 379713 w 608203"/>
              <a:gd name="connsiteY717" fmla="*/ 62130 h 527124"/>
              <a:gd name="connsiteX718" fmla="*/ 76410 w 608203"/>
              <a:gd name="connsiteY718" fmla="*/ 62130 h 527124"/>
              <a:gd name="connsiteX719" fmla="*/ 74610 w 608203"/>
              <a:gd name="connsiteY719" fmla="*/ 63932 h 527124"/>
              <a:gd name="connsiteX720" fmla="*/ 74610 w 608203"/>
              <a:gd name="connsiteY720" fmla="*/ 79386 h 527124"/>
              <a:gd name="connsiteX721" fmla="*/ 76410 w 608203"/>
              <a:gd name="connsiteY721" fmla="*/ 80931 h 527124"/>
              <a:gd name="connsiteX722" fmla="*/ 77953 w 608203"/>
              <a:gd name="connsiteY722" fmla="*/ 79386 h 527124"/>
              <a:gd name="connsiteX723" fmla="*/ 77953 w 608203"/>
              <a:gd name="connsiteY723" fmla="*/ 63932 h 527124"/>
              <a:gd name="connsiteX724" fmla="*/ 76410 w 608203"/>
              <a:gd name="connsiteY724" fmla="*/ 62130 h 527124"/>
              <a:gd name="connsiteX725" fmla="*/ 567910 w 608203"/>
              <a:gd name="connsiteY725" fmla="*/ 58781 h 527124"/>
              <a:gd name="connsiteX726" fmla="*/ 572073 w 608203"/>
              <a:gd name="connsiteY726" fmla="*/ 58781 h 527124"/>
              <a:gd name="connsiteX727" fmla="*/ 572073 w 608203"/>
              <a:gd name="connsiteY727" fmla="*/ 84537 h 527124"/>
              <a:gd name="connsiteX728" fmla="*/ 567910 w 608203"/>
              <a:gd name="connsiteY728" fmla="*/ 84537 h 527124"/>
              <a:gd name="connsiteX729" fmla="*/ 532028 w 608203"/>
              <a:gd name="connsiteY729" fmla="*/ 58781 h 527124"/>
              <a:gd name="connsiteX730" fmla="*/ 536176 w 608203"/>
              <a:gd name="connsiteY730" fmla="*/ 60327 h 527124"/>
              <a:gd name="connsiteX731" fmla="*/ 537991 w 608203"/>
              <a:gd name="connsiteY731" fmla="*/ 64705 h 527124"/>
              <a:gd name="connsiteX732" fmla="*/ 537991 w 608203"/>
              <a:gd name="connsiteY732" fmla="*/ 78613 h 527124"/>
              <a:gd name="connsiteX733" fmla="*/ 536176 w 608203"/>
              <a:gd name="connsiteY733" fmla="*/ 82992 h 527124"/>
              <a:gd name="connsiteX734" fmla="*/ 532028 w 608203"/>
              <a:gd name="connsiteY734" fmla="*/ 84537 h 527124"/>
              <a:gd name="connsiteX735" fmla="*/ 527880 w 608203"/>
              <a:gd name="connsiteY735" fmla="*/ 82992 h 527124"/>
              <a:gd name="connsiteX736" fmla="*/ 526065 w 608203"/>
              <a:gd name="connsiteY736" fmla="*/ 78613 h 527124"/>
              <a:gd name="connsiteX737" fmla="*/ 526065 w 608203"/>
              <a:gd name="connsiteY737" fmla="*/ 64705 h 527124"/>
              <a:gd name="connsiteX738" fmla="*/ 527880 w 608203"/>
              <a:gd name="connsiteY738" fmla="*/ 60327 h 527124"/>
              <a:gd name="connsiteX739" fmla="*/ 532028 w 608203"/>
              <a:gd name="connsiteY739" fmla="*/ 58781 h 527124"/>
              <a:gd name="connsiteX740" fmla="*/ 491770 w 608203"/>
              <a:gd name="connsiteY740" fmla="*/ 58781 h 527124"/>
              <a:gd name="connsiteX741" fmla="*/ 495863 w 608203"/>
              <a:gd name="connsiteY741" fmla="*/ 58781 h 527124"/>
              <a:gd name="connsiteX742" fmla="*/ 495863 w 608203"/>
              <a:gd name="connsiteY742" fmla="*/ 84537 h 527124"/>
              <a:gd name="connsiteX743" fmla="*/ 491770 w 608203"/>
              <a:gd name="connsiteY743" fmla="*/ 84537 h 527124"/>
              <a:gd name="connsiteX744" fmla="*/ 453806 w 608203"/>
              <a:gd name="connsiteY744" fmla="*/ 58781 h 527124"/>
              <a:gd name="connsiteX745" fmla="*/ 457969 w 608203"/>
              <a:gd name="connsiteY745" fmla="*/ 58781 h 527124"/>
              <a:gd name="connsiteX746" fmla="*/ 457969 w 608203"/>
              <a:gd name="connsiteY746" fmla="*/ 84537 h 527124"/>
              <a:gd name="connsiteX747" fmla="*/ 453806 w 608203"/>
              <a:gd name="connsiteY747" fmla="*/ 84537 h 527124"/>
              <a:gd name="connsiteX748" fmla="*/ 415630 w 608203"/>
              <a:gd name="connsiteY748" fmla="*/ 58781 h 527124"/>
              <a:gd name="connsiteX749" fmla="*/ 419723 w 608203"/>
              <a:gd name="connsiteY749" fmla="*/ 58781 h 527124"/>
              <a:gd name="connsiteX750" fmla="*/ 419723 w 608203"/>
              <a:gd name="connsiteY750" fmla="*/ 84537 h 527124"/>
              <a:gd name="connsiteX751" fmla="*/ 415630 w 608203"/>
              <a:gd name="connsiteY751" fmla="*/ 84537 h 527124"/>
              <a:gd name="connsiteX752" fmla="*/ 379713 w 608203"/>
              <a:gd name="connsiteY752" fmla="*/ 58781 h 527124"/>
              <a:gd name="connsiteX753" fmla="*/ 383836 w 608203"/>
              <a:gd name="connsiteY753" fmla="*/ 60327 h 527124"/>
              <a:gd name="connsiteX754" fmla="*/ 385640 w 608203"/>
              <a:gd name="connsiteY754" fmla="*/ 64705 h 527124"/>
              <a:gd name="connsiteX755" fmla="*/ 385640 w 608203"/>
              <a:gd name="connsiteY755" fmla="*/ 78613 h 527124"/>
              <a:gd name="connsiteX756" fmla="*/ 383836 w 608203"/>
              <a:gd name="connsiteY756" fmla="*/ 82992 h 527124"/>
              <a:gd name="connsiteX757" fmla="*/ 379713 w 608203"/>
              <a:gd name="connsiteY757" fmla="*/ 84537 h 527124"/>
              <a:gd name="connsiteX758" fmla="*/ 375589 w 608203"/>
              <a:gd name="connsiteY758" fmla="*/ 82992 h 527124"/>
              <a:gd name="connsiteX759" fmla="*/ 373785 w 608203"/>
              <a:gd name="connsiteY759" fmla="*/ 78613 h 527124"/>
              <a:gd name="connsiteX760" fmla="*/ 373785 w 608203"/>
              <a:gd name="connsiteY760" fmla="*/ 64705 h 527124"/>
              <a:gd name="connsiteX761" fmla="*/ 375589 w 608203"/>
              <a:gd name="connsiteY761" fmla="*/ 60327 h 527124"/>
              <a:gd name="connsiteX762" fmla="*/ 379713 w 608203"/>
              <a:gd name="connsiteY762" fmla="*/ 58781 h 527124"/>
              <a:gd name="connsiteX763" fmla="*/ 188480 w 608203"/>
              <a:gd name="connsiteY763" fmla="*/ 58781 h 527124"/>
              <a:gd name="connsiteX764" fmla="*/ 192573 w 608203"/>
              <a:gd name="connsiteY764" fmla="*/ 58781 h 527124"/>
              <a:gd name="connsiteX765" fmla="*/ 192573 w 608203"/>
              <a:gd name="connsiteY765" fmla="*/ 84537 h 527124"/>
              <a:gd name="connsiteX766" fmla="*/ 188480 w 608203"/>
              <a:gd name="connsiteY766" fmla="*/ 84537 h 527124"/>
              <a:gd name="connsiteX767" fmla="*/ 150234 w 608203"/>
              <a:gd name="connsiteY767" fmla="*/ 58781 h 527124"/>
              <a:gd name="connsiteX768" fmla="*/ 154397 w 608203"/>
              <a:gd name="connsiteY768" fmla="*/ 58781 h 527124"/>
              <a:gd name="connsiteX769" fmla="*/ 154397 w 608203"/>
              <a:gd name="connsiteY769" fmla="*/ 84537 h 527124"/>
              <a:gd name="connsiteX770" fmla="*/ 150234 w 608203"/>
              <a:gd name="connsiteY770" fmla="*/ 84537 h 527124"/>
              <a:gd name="connsiteX771" fmla="*/ 112270 w 608203"/>
              <a:gd name="connsiteY771" fmla="*/ 58781 h 527124"/>
              <a:gd name="connsiteX772" fmla="*/ 116433 w 608203"/>
              <a:gd name="connsiteY772" fmla="*/ 58781 h 527124"/>
              <a:gd name="connsiteX773" fmla="*/ 116433 w 608203"/>
              <a:gd name="connsiteY773" fmla="*/ 84537 h 527124"/>
              <a:gd name="connsiteX774" fmla="*/ 112270 w 608203"/>
              <a:gd name="connsiteY774" fmla="*/ 84537 h 527124"/>
              <a:gd name="connsiteX775" fmla="*/ 76410 w 608203"/>
              <a:gd name="connsiteY775" fmla="*/ 58781 h 527124"/>
              <a:gd name="connsiteX776" fmla="*/ 80268 w 608203"/>
              <a:gd name="connsiteY776" fmla="*/ 60327 h 527124"/>
              <a:gd name="connsiteX777" fmla="*/ 82068 w 608203"/>
              <a:gd name="connsiteY777" fmla="*/ 64705 h 527124"/>
              <a:gd name="connsiteX778" fmla="*/ 82068 w 608203"/>
              <a:gd name="connsiteY778" fmla="*/ 78613 h 527124"/>
              <a:gd name="connsiteX779" fmla="*/ 80268 w 608203"/>
              <a:gd name="connsiteY779" fmla="*/ 82992 h 527124"/>
              <a:gd name="connsiteX780" fmla="*/ 76410 w 608203"/>
              <a:gd name="connsiteY780" fmla="*/ 84537 h 527124"/>
              <a:gd name="connsiteX781" fmla="*/ 72038 w 608203"/>
              <a:gd name="connsiteY781" fmla="*/ 82992 h 527124"/>
              <a:gd name="connsiteX782" fmla="*/ 70495 w 608203"/>
              <a:gd name="connsiteY782" fmla="*/ 78613 h 527124"/>
              <a:gd name="connsiteX783" fmla="*/ 70495 w 608203"/>
              <a:gd name="connsiteY783" fmla="*/ 64705 h 527124"/>
              <a:gd name="connsiteX784" fmla="*/ 72038 w 608203"/>
              <a:gd name="connsiteY784" fmla="*/ 60327 h 527124"/>
              <a:gd name="connsiteX785" fmla="*/ 76410 w 608203"/>
              <a:gd name="connsiteY785" fmla="*/ 58781 h 527124"/>
              <a:gd name="connsiteX786" fmla="*/ 36129 w 608203"/>
              <a:gd name="connsiteY786" fmla="*/ 58781 h 527124"/>
              <a:gd name="connsiteX787" fmla="*/ 40292 w 608203"/>
              <a:gd name="connsiteY787" fmla="*/ 58781 h 527124"/>
              <a:gd name="connsiteX788" fmla="*/ 40292 w 608203"/>
              <a:gd name="connsiteY788" fmla="*/ 84537 h 527124"/>
              <a:gd name="connsiteX789" fmla="*/ 36129 w 608203"/>
              <a:gd name="connsiteY789" fmla="*/ 84537 h 527124"/>
              <a:gd name="connsiteX790" fmla="*/ 282685 w 608203"/>
              <a:gd name="connsiteY790" fmla="*/ 55394 h 527124"/>
              <a:gd name="connsiteX791" fmla="*/ 282685 w 608203"/>
              <a:gd name="connsiteY791" fmla="*/ 172674 h 527124"/>
              <a:gd name="connsiteX792" fmla="*/ 165194 w 608203"/>
              <a:gd name="connsiteY792" fmla="*/ 172674 h 527124"/>
              <a:gd name="connsiteX793" fmla="*/ 282685 w 608203"/>
              <a:gd name="connsiteY793" fmla="*/ 55394 h 527124"/>
              <a:gd name="connsiteX794" fmla="*/ 568190 w 608203"/>
              <a:gd name="connsiteY794" fmla="*/ 23972 h 527124"/>
              <a:gd name="connsiteX795" fmla="*/ 568190 w 608203"/>
              <a:gd name="connsiteY795" fmla="*/ 33767 h 527124"/>
              <a:gd name="connsiteX796" fmla="*/ 569997 w 608203"/>
              <a:gd name="connsiteY796" fmla="*/ 35571 h 527124"/>
              <a:gd name="connsiteX797" fmla="*/ 571804 w 608203"/>
              <a:gd name="connsiteY797" fmla="*/ 33767 h 527124"/>
              <a:gd name="connsiteX798" fmla="*/ 571804 w 608203"/>
              <a:gd name="connsiteY798" fmla="*/ 26034 h 527124"/>
              <a:gd name="connsiteX799" fmla="*/ 568190 w 608203"/>
              <a:gd name="connsiteY799" fmla="*/ 23972 h 527124"/>
              <a:gd name="connsiteX800" fmla="*/ 40013 w 608203"/>
              <a:gd name="connsiteY800" fmla="*/ 23972 h 527124"/>
              <a:gd name="connsiteX801" fmla="*/ 36399 w 608203"/>
              <a:gd name="connsiteY801" fmla="*/ 26034 h 527124"/>
              <a:gd name="connsiteX802" fmla="*/ 36399 w 608203"/>
              <a:gd name="connsiteY802" fmla="*/ 33767 h 527124"/>
              <a:gd name="connsiteX803" fmla="*/ 38206 w 608203"/>
              <a:gd name="connsiteY803" fmla="*/ 35313 h 527124"/>
              <a:gd name="connsiteX804" fmla="*/ 40013 w 608203"/>
              <a:gd name="connsiteY804" fmla="*/ 33767 h 527124"/>
              <a:gd name="connsiteX805" fmla="*/ 530242 w 608203"/>
              <a:gd name="connsiteY805" fmla="*/ 21394 h 527124"/>
              <a:gd name="connsiteX806" fmla="*/ 530242 w 608203"/>
              <a:gd name="connsiteY806" fmla="*/ 33767 h 527124"/>
              <a:gd name="connsiteX807" fmla="*/ 532049 w 608203"/>
              <a:gd name="connsiteY807" fmla="*/ 35571 h 527124"/>
              <a:gd name="connsiteX808" fmla="*/ 533856 w 608203"/>
              <a:gd name="connsiteY808" fmla="*/ 33767 h 527124"/>
              <a:gd name="connsiteX809" fmla="*/ 533856 w 608203"/>
              <a:gd name="connsiteY809" fmla="*/ 21394 h 527124"/>
              <a:gd name="connsiteX810" fmla="*/ 492035 w 608203"/>
              <a:gd name="connsiteY810" fmla="*/ 21394 h 527124"/>
              <a:gd name="connsiteX811" fmla="*/ 492035 w 608203"/>
              <a:gd name="connsiteY811" fmla="*/ 33767 h 527124"/>
              <a:gd name="connsiteX812" fmla="*/ 493842 w 608203"/>
              <a:gd name="connsiteY812" fmla="*/ 35571 h 527124"/>
              <a:gd name="connsiteX813" fmla="*/ 495650 w 608203"/>
              <a:gd name="connsiteY813" fmla="*/ 33767 h 527124"/>
              <a:gd name="connsiteX814" fmla="*/ 495650 w 608203"/>
              <a:gd name="connsiteY814" fmla="*/ 21394 h 527124"/>
              <a:gd name="connsiteX815" fmla="*/ 454087 w 608203"/>
              <a:gd name="connsiteY815" fmla="*/ 21394 h 527124"/>
              <a:gd name="connsiteX816" fmla="*/ 454087 w 608203"/>
              <a:gd name="connsiteY816" fmla="*/ 33767 h 527124"/>
              <a:gd name="connsiteX817" fmla="*/ 455894 w 608203"/>
              <a:gd name="connsiteY817" fmla="*/ 35571 h 527124"/>
              <a:gd name="connsiteX818" fmla="*/ 457701 w 608203"/>
              <a:gd name="connsiteY818" fmla="*/ 33767 h 527124"/>
              <a:gd name="connsiteX819" fmla="*/ 457701 w 608203"/>
              <a:gd name="connsiteY819" fmla="*/ 21394 h 527124"/>
              <a:gd name="connsiteX820" fmla="*/ 415881 w 608203"/>
              <a:gd name="connsiteY820" fmla="*/ 21394 h 527124"/>
              <a:gd name="connsiteX821" fmla="*/ 415881 w 608203"/>
              <a:gd name="connsiteY821" fmla="*/ 33767 h 527124"/>
              <a:gd name="connsiteX822" fmla="*/ 417688 w 608203"/>
              <a:gd name="connsiteY822" fmla="*/ 35571 h 527124"/>
              <a:gd name="connsiteX823" fmla="*/ 419495 w 608203"/>
              <a:gd name="connsiteY823" fmla="*/ 33767 h 527124"/>
              <a:gd name="connsiteX824" fmla="*/ 419495 w 608203"/>
              <a:gd name="connsiteY824" fmla="*/ 21394 h 527124"/>
              <a:gd name="connsiteX825" fmla="*/ 377933 w 608203"/>
              <a:gd name="connsiteY825" fmla="*/ 21394 h 527124"/>
              <a:gd name="connsiteX826" fmla="*/ 377933 w 608203"/>
              <a:gd name="connsiteY826" fmla="*/ 33767 h 527124"/>
              <a:gd name="connsiteX827" fmla="*/ 379740 w 608203"/>
              <a:gd name="connsiteY827" fmla="*/ 35571 h 527124"/>
              <a:gd name="connsiteX828" fmla="*/ 381547 w 608203"/>
              <a:gd name="connsiteY828" fmla="*/ 33767 h 527124"/>
              <a:gd name="connsiteX829" fmla="*/ 381547 w 608203"/>
              <a:gd name="connsiteY829" fmla="*/ 21394 h 527124"/>
              <a:gd name="connsiteX830" fmla="*/ 339985 w 608203"/>
              <a:gd name="connsiteY830" fmla="*/ 21394 h 527124"/>
              <a:gd name="connsiteX831" fmla="*/ 339985 w 608203"/>
              <a:gd name="connsiteY831" fmla="*/ 33767 h 527124"/>
              <a:gd name="connsiteX832" fmla="*/ 341792 w 608203"/>
              <a:gd name="connsiteY832" fmla="*/ 35571 h 527124"/>
              <a:gd name="connsiteX833" fmla="*/ 343341 w 608203"/>
              <a:gd name="connsiteY833" fmla="*/ 33767 h 527124"/>
              <a:gd name="connsiteX834" fmla="*/ 343341 w 608203"/>
              <a:gd name="connsiteY834" fmla="*/ 21394 h 527124"/>
              <a:gd name="connsiteX835" fmla="*/ 302811 w 608203"/>
              <a:gd name="connsiteY835" fmla="*/ 21394 h 527124"/>
              <a:gd name="connsiteX836" fmla="*/ 302811 w 608203"/>
              <a:gd name="connsiteY836" fmla="*/ 33767 h 527124"/>
              <a:gd name="connsiteX837" fmla="*/ 304618 w 608203"/>
              <a:gd name="connsiteY837" fmla="*/ 35571 h 527124"/>
              <a:gd name="connsiteX838" fmla="*/ 306425 w 608203"/>
              <a:gd name="connsiteY838" fmla="*/ 33767 h 527124"/>
              <a:gd name="connsiteX839" fmla="*/ 306425 w 608203"/>
              <a:gd name="connsiteY839" fmla="*/ 21394 h 527124"/>
              <a:gd name="connsiteX840" fmla="*/ 264863 w 608203"/>
              <a:gd name="connsiteY840" fmla="*/ 21394 h 527124"/>
              <a:gd name="connsiteX841" fmla="*/ 264863 w 608203"/>
              <a:gd name="connsiteY841" fmla="*/ 33767 h 527124"/>
              <a:gd name="connsiteX842" fmla="*/ 266670 w 608203"/>
              <a:gd name="connsiteY842" fmla="*/ 35571 h 527124"/>
              <a:gd name="connsiteX843" fmla="*/ 268477 w 608203"/>
              <a:gd name="connsiteY843" fmla="*/ 33767 h 527124"/>
              <a:gd name="connsiteX844" fmla="*/ 268477 w 608203"/>
              <a:gd name="connsiteY844" fmla="*/ 21394 h 527124"/>
              <a:gd name="connsiteX845" fmla="*/ 226657 w 608203"/>
              <a:gd name="connsiteY845" fmla="*/ 21394 h 527124"/>
              <a:gd name="connsiteX846" fmla="*/ 226657 w 608203"/>
              <a:gd name="connsiteY846" fmla="*/ 33767 h 527124"/>
              <a:gd name="connsiteX847" fmla="*/ 228464 w 608203"/>
              <a:gd name="connsiteY847" fmla="*/ 35571 h 527124"/>
              <a:gd name="connsiteX848" fmla="*/ 230271 w 608203"/>
              <a:gd name="connsiteY848" fmla="*/ 33767 h 527124"/>
              <a:gd name="connsiteX849" fmla="*/ 230271 w 608203"/>
              <a:gd name="connsiteY849" fmla="*/ 21394 h 527124"/>
              <a:gd name="connsiteX850" fmla="*/ 188708 w 608203"/>
              <a:gd name="connsiteY850" fmla="*/ 21394 h 527124"/>
              <a:gd name="connsiteX851" fmla="*/ 188708 w 608203"/>
              <a:gd name="connsiteY851" fmla="*/ 33767 h 527124"/>
              <a:gd name="connsiteX852" fmla="*/ 190515 w 608203"/>
              <a:gd name="connsiteY852" fmla="*/ 35571 h 527124"/>
              <a:gd name="connsiteX853" fmla="*/ 192322 w 608203"/>
              <a:gd name="connsiteY853" fmla="*/ 33767 h 527124"/>
              <a:gd name="connsiteX854" fmla="*/ 192322 w 608203"/>
              <a:gd name="connsiteY854" fmla="*/ 21394 h 527124"/>
              <a:gd name="connsiteX855" fmla="*/ 150502 w 608203"/>
              <a:gd name="connsiteY855" fmla="*/ 21394 h 527124"/>
              <a:gd name="connsiteX856" fmla="*/ 150502 w 608203"/>
              <a:gd name="connsiteY856" fmla="*/ 33767 h 527124"/>
              <a:gd name="connsiteX857" fmla="*/ 152309 w 608203"/>
              <a:gd name="connsiteY857" fmla="*/ 35571 h 527124"/>
              <a:gd name="connsiteX858" fmla="*/ 154116 w 608203"/>
              <a:gd name="connsiteY858" fmla="*/ 33767 h 527124"/>
              <a:gd name="connsiteX859" fmla="*/ 154116 w 608203"/>
              <a:gd name="connsiteY859" fmla="*/ 21394 h 527124"/>
              <a:gd name="connsiteX860" fmla="*/ 112553 w 608203"/>
              <a:gd name="connsiteY860" fmla="*/ 21394 h 527124"/>
              <a:gd name="connsiteX861" fmla="*/ 112553 w 608203"/>
              <a:gd name="connsiteY861" fmla="*/ 33767 h 527124"/>
              <a:gd name="connsiteX862" fmla="*/ 114361 w 608203"/>
              <a:gd name="connsiteY862" fmla="*/ 35571 h 527124"/>
              <a:gd name="connsiteX863" fmla="*/ 116168 w 608203"/>
              <a:gd name="connsiteY863" fmla="*/ 33767 h 527124"/>
              <a:gd name="connsiteX864" fmla="*/ 116168 w 608203"/>
              <a:gd name="connsiteY864" fmla="*/ 21394 h 527124"/>
              <a:gd name="connsiteX865" fmla="*/ 74605 w 608203"/>
              <a:gd name="connsiteY865" fmla="*/ 21394 h 527124"/>
              <a:gd name="connsiteX866" fmla="*/ 74605 w 608203"/>
              <a:gd name="connsiteY866" fmla="*/ 33767 h 527124"/>
              <a:gd name="connsiteX867" fmla="*/ 76412 w 608203"/>
              <a:gd name="connsiteY867" fmla="*/ 35571 h 527124"/>
              <a:gd name="connsiteX868" fmla="*/ 77961 w 608203"/>
              <a:gd name="connsiteY868" fmla="*/ 33767 h 527124"/>
              <a:gd name="connsiteX869" fmla="*/ 77961 w 608203"/>
              <a:gd name="connsiteY869" fmla="*/ 21394 h 527124"/>
              <a:gd name="connsiteX870" fmla="*/ 52662 w 608203"/>
              <a:gd name="connsiteY870" fmla="*/ 21394 h 527124"/>
              <a:gd name="connsiteX871" fmla="*/ 44144 w 608203"/>
              <a:gd name="connsiteY871" fmla="*/ 22683 h 527124"/>
              <a:gd name="connsiteX872" fmla="*/ 44144 w 608203"/>
              <a:gd name="connsiteY872" fmla="*/ 32993 h 527124"/>
              <a:gd name="connsiteX873" fmla="*/ 42336 w 608203"/>
              <a:gd name="connsiteY873" fmla="*/ 37375 h 527124"/>
              <a:gd name="connsiteX874" fmla="*/ 38206 w 608203"/>
              <a:gd name="connsiteY874" fmla="*/ 38922 h 527124"/>
              <a:gd name="connsiteX875" fmla="*/ 34076 w 608203"/>
              <a:gd name="connsiteY875" fmla="*/ 37375 h 527124"/>
              <a:gd name="connsiteX876" fmla="*/ 32269 w 608203"/>
              <a:gd name="connsiteY876" fmla="*/ 32993 h 527124"/>
              <a:gd name="connsiteX877" fmla="*/ 32269 w 608203"/>
              <a:gd name="connsiteY877" fmla="*/ 29127 h 527124"/>
              <a:gd name="connsiteX878" fmla="*/ 21426 w 608203"/>
              <a:gd name="connsiteY878" fmla="*/ 52326 h 527124"/>
              <a:gd name="connsiteX879" fmla="*/ 21426 w 608203"/>
              <a:gd name="connsiteY879" fmla="*/ 322719 h 527124"/>
              <a:gd name="connsiteX880" fmla="*/ 36141 w 608203"/>
              <a:gd name="connsiteY880" fmla="*/ 349010 h 527124"/>
              <a:gd name="connsiteX881" fmla="*/ 36141 w 608203"/>
              <a:gd name="connsiteY881" fmla="*/ 332771 h 527124"/>
              <a:gd name="connsiteX882" fmla="*/ 40271 w 608203"/>
              <a:gd name="connsiteY882" fmla="*/ 332771 h 527124"/>
              <a:gd name="connsiteX883" fmla="*/ 40271 w 608203"/>
              <a:gd name="connsiteY883" fmla="*/ 351073 h 527124"/>
              <a:gd name="connsiteX884" fmla="*/ 52662 w 608203"/>
              <a:gd name="connsiteY884" fmla="*/ 353650 h 527124"/>
              <a:gd name="connsiteX885" fmla="*/ 70733 w 608203"/>
              <a:gd name="connsiteY885" fmla="*/ 353650 h 527124"/>
              <a:gd name="connsiteX886" fmla="*/ 70475 w 608203"/>
              <a:gd name="connsiteY886" fmla="*/ 352877 h 527124"/>
              <a:gd name="connsiteX887" fmla="*/ 70475 w 608203"/>
              <a:gd name="connsiteY887" fmla="*/ 338958 h 527124"/>
              <a:gd name="connsiteX888" fmla="*/ 72282 w 608203"/>
              <a:gd name="connsiteY888" fmla="*/ 334318 h 527124"/>
              <a:gd name="connsiteX889" fmla="*/ 76412 w 608203"/>
              <a:gd name="connsiteY889" fmla="*/ 332771 h 527124"/>
              <a:gd name="connsiteX890" fmla="*/ 80543 w 608203"/>
              <a:gd name="connsiteY890" fmla="*/ 334318 h 527124"/>
              <a:gd name="connsiteX891" fmla="*/ 82350 w 608203"/>
              <a:gd name="connsiteY891" fmla="*/ 338958 h 527124"/>
              <a:gd name="connsiteX892" fmla="*/ 82350 w 608203"/>
              <a:gd name="connsiteY892" fmla="*/ 352877 h 527124"/>
              <a:gd name="connsiteX893" fmla="*/ 81834 w 608203"/>
              <a:gd name="connsiteY893" fmla="*/ 353650 h 527124"/>
              <a:gd name="connsiteX894" fmla="*/ 112295 w 608203"/>
              <a:gd name="connsiteY894" fmla="*/ 353650 h 527124"/>
              <a:gd name="connsiteX895" fmla="*/ 112295 w 608203"/>
              <a:gd name="connsiteY895" fmla="*/ 332771 h 527124"/>
              <a:gd name="connsiteX896" fmla="*/ 116426 w 608203"/>
              <a:gd name="connsiteY896" fmla="*/ 332771 h 527124"/>
              <a:gd name="connsiteX897" fmla="*/ 116426 w 608203"/>
              <a:gd name="connsiteY897" fmla="*/ 353650 h 527124"/>
              <a:gd name="connsiteX898" fmla="*/ 150243 w 608203"/>
              <a:gd name="connsiteY898" fmla="*/ 353650 h 527124"/>
              <a:gd name="connsiteX899" fmla="*/ 150243 w 608203"/>
              <a:gd name="connsiteY899" fmla="*/ 332771 h 527124"/>
              <a:gd name="connsiteX900" fmla="*/ 154374 w 608203"/>
              <a:gd name="connsiteY900" fmla="*/ 332771 h 527124"/>
              <a:gd name="connsiteX901" fmla="*/ 154374 w 608203"/>
              <a:gd name="connsiteY901" fmla="*/ 353650 h 527124"/>
              <a:gd name="connsiteX902" fmla="*/ 188708 w 608203"/>
              <a:gd name="connsiteY902" fmla="*/ 353650 h 527124"/>
              <a:gd name="connsiteX903" fmla="*/ 188708 w 608203"/>
              <a:gd name="connsiteY903" fmla="*/ 332771 h 527124"/>
              <a:gd name="connsiteX904" fmla="*/ 192839 w 608203"/>
              <a:gd name="connsiteY904" fmla="*/ 332771 h 527124"/>
              <a:gd name="connsiteX905" fmla="*/ 192839 w 608203"/>
              <a:gd name="connsiteY905" fmla="*/ 353650 h 527124"/>
              <a:gd name="connsiteX906" fmla="*/ 223042 w 608203"/>
              <a:gd name="connsiteY906" fmla="*/ 353650 h 527124"/>
              <a:gd name="connsiteX907" fmla="*/ 222784 w 608203"/>
              <a:gd name="connsiteY907" fmla="*/ 352877 h 527124"/>
              <a:gd name="connsiteX908" fmla="*/ 222784 w 608203"/>
              <a:gd name="connsiteY908" fmla="*/ 338958 h 527124"/>
              <a:gd name="connsiteX909" fmla="*/ 224591 w 608203"/>
              <a:gd name="connsiteY909" fmla="*/ 334318 h 527124"/>
              <a:gd name="connsiteX910" fmla="*/ 228722 w 608203"/>
              <a:gd name="connsiteY910" fmla="*/ 332771 h 527124"/>
              <a:gd name="connsiteX911" fmla="*/ 232852 w 608203"/>
              <a:gd name="connsiteY911" fmla="*/ 334318 h 527124"/>
              <a:gd name="connsiteX912" fmla="*/ 234659 w 608203"/>
              <a:gd name="connsiteY912" fmla="*/ 338958 h 527124"/>
              <a:gd name="connsiteX913" fmla="*/ 234659 w 608203"/>
              <a:gd name="connsiteY913" fmla="*/ 352877 h 527124"/>
              <a:gd name="connsiteX914" fmla="*/ 234143 w 608203"/>
              <a:gd name="connsiteY914" fmla="*/ 353650 h 527124"/>
              <a:gd name="connsiteX915" fmla="*/ 264605 w 608203"/>
              <a:gd name="connsiteY915" fmla="*/ 353650 h 527124"/>
              <a:gd name="connsiteX916" fmla="*/ 264605 w 608203"/>
              <a:gd name="connsiteY916" fmla="*/ 332771 h 527124"/>
              <a:gd name="connsiteX917" fmla="*/ 268735 w 608203"/>
              <a:gd name="connsiteY917" fmla="*/ 332771 h 527124"/>
              <a:gd name="connsiteX918" fmla="*/ 268735 w 608203"/>
              <a:gd name="connsiteY918" fmla="*/ 353650 h 527124"/>
              <a:gd name="connsiteX919" fmla="*/ 302811 w 608203"/>
              <a:gd name="connsiteY919" fmla="*/ 353650 h 527124"/>
              <a:gd name="connsiteX920" fmla="*/ 302811 w 608203"/>
              <a:gd name="connsiteY920" fmla="*/ 332771 h 527124"/>
              <a:gd name="connsiteX921" fmla="*/ 306683 w 608203"/>
              <a:gd name="connsiteY921" fmla="*/ 332771 h 527124"/>
              <a:gd name="connsiteX922" fmla="*/ 306683 w 608203"/>
              <a:gd name="connsiteY922" fmla="*/ 353650 h 527124"/>
              <a:gd name="connsiteX923" fmla="*/ 339727 w 608203"/>
              <a:gd name="connsiteY923" fmla="*/ 353650 h 527124"/>
              <a:gd name="connsiteX924" fmla="*/ 339727 w 608203"/>
              <a:gd name="connsiteY924" fmla="*/ 332771 h 527124"/>
              <a:gd name="connsiteX925" fmla="*/ 343857 w 608203"/>
              <a:gd name="connsiteY925" fmla="*/ 332771 h 527124"/>
              <a:gd name="connsiteX926" fmla="*/ 343857 w 608203"/>
              <a:gd name="connsiteY926" fmla="*/ 353650 h 527124"/>
              <a:gd name="connsiteX927" fmla="*/ 374319 w 608203"/>
              <a:gd name="connsiteY927" fmla="*/ 353650 h 527124"/>
              <a:gd name="connsiteX928" fmla="*/ 373802 w 608203"/>
              <a:gd name="connsiteY928" fmla="*/ 352877 h 527124"/>
              <a:gd name="connsiteX929" fmla="*/ 373802 w 608203"/>
              <a:gd name="connsiteY929" fmla="*/ 338958 h 527124"/>
              <a:gd name="connsiteX930" fmla="*/ 375609 w 608203"/>
              <a:gd name="connsiteY930" fmla="*/ 334318 h 527124"/>
              <a:gd name="connsiteX931" fmla="*/ 379740 w 608203"/>
              <a:gd name="connsiteY931" fmla="*/ 332771 h 527124"/>
              <a:gd name="connsiteX932" fmla="*/ 383870 w 608203"/>
              <a:gd name="connsiteY932" fmla="*/ 334318 h 527124"/>
              <a:gd name="connsiteX933" fmla="*/ 385677 w 608203"/>
              <a:gd name="connsiteY933" fmla="*/ 338958 h 527124"/>
              <a:gd name="connsiteX934" fmla="*/ 385677 w 608203"/>
              <a:gd name="connsiteY934" fmla="*/ 352877 h 527124"/>
              <a:gd name="connsiteX935" fmla="*/ 385419 w 608203"/>
              <a:gd name="connsiteY935" fmla="*/ 353650 h 527124"/>
              <a:gd name="connsiteX936" fmla="*/ 415881 w 608203"/>
              <a:gd name="connsiteY936" fmla="*/ 353650 h 527124"/>
              <a:gd name="connsiteX937" fmla="*/ 415881 w 608203"/>
              <a:gd name="connsiteY937" fmla="*/ 332771 h 527124"/>
              <a:gd name="connsiteX938" fmla="*/ 420011 w 608203"/>
              <a:gd name="connsiteY938" fmla="*/ 332771 h 527124"/>
              <a:gd name="connsiteX939" fmla="*/ 420011 w 608203"/>
              <a:gd name="connsiteY939" fmla="*/ 353650 h 527124"/>
              <a:gd name="connsiteX940" fmla="*/ 453829 w 608203"/>
              <a:gd name="connsiteY940" fmla="*/ 353650 h 527124"/>
              <a:gd name="connsiteX941" fmla="*/ 453829 w 608203"/>
              <a:gd name="connsiteY941" fmla="*/ 332771 h 527124"/>
              <a:gd name="connsiteX942" fmla="*/ 457960 w 608203"/>
              <a:gd name="connsiteY942" fmla="*/ 332771 h 527124"/>
              <a:gd name="connsiteX943" fmla="*/ 457960 w 608203"/>
              <a:gd name="connsiteY943" fmla="*/ 353650 h 527124"/>
              <a:gd name="connsiteX944" fmla="*/ 492035 w 608203"/>
              <a:gd name="connsiteY944" fmla="*/ 353650 h 527124"/>
              <a:gd name="connsiteX945" fmla="*/ 492035 w 608203"/>
              <a:gd name="connsiteY945" fmla="*/ 332771 h 527124"/>
              <a:gd name="connsiteX946" fmla="*/ 495908 w 608203"/>
              <a:gd name="connsiteY946" fmla="*/ 332771 h 527124"/>
              <a:gd name="connsiteX947" fmla="*/ 495908 w 608203"/>
              <a:gd name="connsiteY947" fmla="*/ 353650 h 527124"/>
              <a:gd name="connsiteX948" fmla="*/ 526369 w 608203"/>
              <a:gd name="connsiteY948" fmla="*/ 353650 h 527124"/>
              <a:gd name="connsiteX949" fmla="*/ 526111 w 608203"/>
              <a:gd name="connsiteY949" fmla="*/ 352877 h 527124"/>
              <a:gd name="connsiteX950" fmla="*/ 526111 w 608203"/>
              <a:gd name="connsiteY950" fmla="*/ 338958 h 527124"/>
              <a:gd name="connsiteX951" fmla="*/ 527918 w 608203"/>
              <a:gd name="connsiteY951" fmla="*/ 334318 h 527124"/>
              <a:gd name="connsiteX952" fmla="*/ 532049 w 608203"/>
              <a:gd name="connsiteY952" fmla="*/ 332771 h 527124"/>
              <a:gd name="connsiteX953" fmla="*/ 536179 w 608203"/>
              <a:gd name="connsiteY953" fmla="*/ 334318 h 527124"/>
              <a:gd name="connsiteX954" fmla="*/ 537986 w 608203"/>
              <a:gd name="connsiteY954" fmla="*/ 338958 h 527124"/>
              <a:gd name="connsiteX955" fmla="*/ 537986 w 608203"/>
              <a:gd name="connsiteY955" fmla="*/ 352877 h 527124"/>
              <a:gd name="connsiteX956" fmla="*/ 537470 w 608203"/>
              <a:gd name="connsiteY956" fmla="*/ 353650 h 527124"/>
              <a:gd name="connsiteX957" fmla="*/ 555540 w 608203"/>
              <a:gd name="connsiteY957" fmla="*/ 353650 h 527124"/>
              <a:gd name="connsiteX958" fmla="*/ 567932 w 608203"/>
              <a:gd name="connsiteY958" fmla="*/ 351073 h 527124"/>
              <a:gd name="connsiteX959" fmla="*/ 567932 w 608203"/>
              <a:gd name="connsiteY959" fmla="*/ 332771 h 527124"/>
              <a:gd name="connsiteX960" fmla="*/ 572062 w 608203"/>
              <a:gd name="connsiteY960" fmla="*/ 332771 h 527124"/>
              <a:gd name="connsiteX961" fmla="*/ 572062 w 608203"/>
              <a:gd name="connsiteY961" fmla="*/ 349010 h 527124"/>
              <a:gd name="connsiteX962" fmla="*/ 586777 w 608203"/>
              <a:gd name="connsiteY962" fmla="*/ 322719 h 527124"/>
              <a:gd name="connsiteX963" fmla="*/ 586777 w 608203"/>
              <a:gd name="connsiteY963" fmla="*/ 52326 h 527124"/>
              <a:gd name="connsiteX964" fmla="*/ 575934 w 608203"/>
              <a:gd name="connsiteY964" fmla="*/ 29127 h 527124"/>
              <a:gd name="connsiteX965" fmla="*/ 575934 w 608203"/>
              <a:gd name="connsiteY965" fmla="*/ 32993 h 527124"/>
              <a:gd name="connsiteX966" fmla="*/ 574127 w 608203"/>
              <a:gd name="connsiteY966" fmla="*/ 37375 h 527124"/>
              <a:gd name="connsiteX967" fmla="*/ 569997 w 608203"/>
              <a:gd name="connsiteY967" fmla="*/ 38922 h 527124"/>
              <a:gd name="connsiteX968" fmla="*/ 565867 w 608203"/>
              <a:gd name="connsiteY968" fmla="*/ 37375 h 527124"/>
              <a:gd name="connsiteX969" fmla="*/ 564059 w 608203"/>
              <a:gd name="connsiteY969" fmla="*/ 32993 h 527124"/>
              <a:gd name="connsiteX970" fmla="*/ 564059 w 608203"/>
              <a:gd name="connsiteY970" fmla="*/ 22683 h 527124"/>
              <a:gd name="connsiteX971" fmla="*/ 555540 w 608203"/>
              <a:gd name="connsiteY971" fmla="*/ 21394 h 527124"/>
              <a:gd name="connsiteX972" fmla="*/ 537728 w 608203"/>
              <a:gd name="connsiteY972" fmla="*/ 21394 h 527124"/>
              <a:gd name="connsiteX973" fmla="*/ 537728 w 608203"/>
              <a:gd name="connsiteY973" fmla="*/ 32993 h 527124"/>
              <a:gd name="connsiteX974" fmla="*/ 535921 w 608203"/>
              <a:gd name="connsiteY974" fmla="*/ 37375 h 527124"/>
              <a:gd name="connsiteX975" fmla="*/ 531791 w 608203"/>
              <a:gd name="connsiteY975" fmla="*/ 38922 h 527124"/>
              <a:gd name="connsiteX976" fmla="*/ 527660 w 608203"/>
              <a:gd name="connsiteY976" fmla="*/ 37375 h 527124"/>
              <a:gd name="connsiteX977" fmla="*/ 526111 w 608203"/>
              <a:gd name="connsiteY977" fmla="*/ 32993 h 527124"/>
              <a:gd name="connsiteX978" fmla="*/ 526111 w 608203"/>
              <a:gd name="connsiteY978" fmla="*/ 21394 h 527124"/>
              <a:gd name="connsiteX979" fmla="*/ 499780 w 608203"/>
              <a:gd name="connsiteY979" fmla="*/ 21394 h 527124"/>
              <a:gd name="connsiteX980" fmla="*/ 499780 w 608203"/>
              <a:gd name="connsiteY980" fmla="*/ 32993 h 527124"/>
              <a:gd name="connsiteX981" fmla="*/ 497973 w 608203"/>
              <a:gd name="connsiteY981" fmla="*/ 37375 h 527124"/>
              <a:gd name="connsiteX982" fmla="*/ 493842 w 608203"/>
              <a:gd name="connsiteY982" fmla="*/ 38922 h 527124"/>
              <a:gd name="connsiteX983" fmla="*/ 489712 w 608203"/>
              <a:gd name="connsiteY983" fmla="*/ 37375 h 527124"/>
              <a:gd name="connsiteX984" fmla="*/ 487905 w 608203"/>
              <a:gd name="connsiteY984" fmla="*/ 32993 h 527124"/>
              <a:gd name="connsiteX985" fmla="*/ 487905 w 608203"/>
              <a:gd name="connsiteY985" fmla="*/ 21394 h 527124"/>
              <a:gd name="connsiteX986" fmla="*/ 461574 w 608203"/>
              <a:gd name="connsiteY986" fmla="*/ 21394 h 527124"/>
              <a:gd name="connsiteX987" fmla="*/ 461574 w 608203"/>
              <a:gd name="connsiteY987" fmla="*/ 32993 h 527124"/>
              <a:gd name="connsiteX988" fmla="*/ 459767 w 608203"/>
              <a:gd name="connsiteY988" fmla="*/ 37375 h 527124"/>
              <a:gd name="connsiteX989" fmla="*/ 455636 w 608203"/>
              <a:gd name="connsiteY989" fmla="*/ 38922 h 527124"/>
              <a:gd name="connsiteX990" fmla="*/ 451506 w 608203"/>
              <a:gd name="connsiteY990" fmla="*/ 37375 h 527124"/>
              <a:gd name="connsiteX991" fmla="*/ 449957 w 608203"/>
              <a:gd name="connsiteY991" fmla="*/ 32993 h 527124"/>
              <a:gd name="connsiteX992" fmla="*/ 449957 w 608203"/>
              <a:gd name="connsiteY992" fmla="*/ 21394 h 527124"/>
              <a:gd name="connsiteX993" fmla="*/ 423625 w 608203"/>
              <a:gd name="connsiteY993" fmla="*/ 21394 h 527124"/>
              <a:gd name="connsiteX994" fmla="*/ 423625 w 608203"/>
              <a:gd name="connsiteY994" fmla="*/ 32993 h 527124"/>
              <a:gd name="connsiteX995" fmla="*/ 421818 w 608203"/>
              <a:gd name="connsiteY995" fmla="*/ 37375 h 527124"/>
              <a:gd name="connsiteX996" fmla="*/ 417688 w 608203"/>
              <a:gd name="connsiteY996" fmla="*/ 38922 h 527124"/>
              <a:gd name="connsiteX997" fmla="*/ 413558 w 608203"/>
              <a:gd name="connsiteY997" fmla="*/ 37375 h 527124"/>
              <a:gd name="connsiteX998" fmla="*/ 411751 w 608203"/>
              <a:gd name="connsiteY998" fmla="*/ 32993 h 527124"/>
              <a:gd name="connsiteX999" fmla="*/ 411751 w 608203"/>
              <a:gd name="connsiteY999" fmla="*/ 21394 h 527124"/>
              <a:gd name="connsiteX1000" fmla="*/ 385677 w 608203"/>
              <a:gd name="connsiteY1000" fmla="*/ 21394 h 527124"/>
              <a:gd name="connsiteX1001" fmla="*/ 385677 w 608203"/>
              <a:gd name="connsiteY1001" fmla="*/ 32993 h 527124"/>
              <a:gd name="connsiteX1002" fmla="*/ 383870 w 608203"/>
              <a:gd name="connsiteY1002" fmla="*/ 37375 h 527124"/>
              <a:gd name="connsiteX1003" fmla="*/ 379740 w 608203"/>
              <a:gd name="connsiteY1003" fmla="*/ 38922 h 527124"/>
              <a:gd name="connsiteX1004" fmla="*/ 375609 w 608203"/>
              <a:gd name="connsiteY1004" fmla="*/ 37375 h 527124"/>
              <a:gd name="connsiteX1005" fmla="*/ 373802 w 608203"/>
              <a:gd name="connsiteY1005" fmla="*/ 32993 h 527124"/>
              <a:gd name="connsiteX1006" fmla="*/ 373802 w 608203"/>
              <a:gd name="connsiteY1006" fmla="*/ 21394 h 527124"/>
              <a:gd name="connsiteX1007" fmla="*/ 347471 w 608203"/>
              <a:gd name="connsiteY1007" fmla="*/ 21394 h 527124"/>
              <a:gd name="connsiteX1008" fmla="*/ 347471 w 608203"/>
              <a:gd name="connsiteY1008" fmla="*/ 32993 h 527124"/>
              <a:gd name="connsiteX1009" fmla="*/ 345664 w 608203"/>
              <a:gd name="connsiteY1009" fmla="*/ 37375 h 527124"/>
              <a:gd name="connsiteX1010" fmla="*/ 341534 w 608203"/>
              <a:gd name="connsiteY1010" fmla="*/ 38922 h 527124"/>
              <a:gd name="connsiteX1011" fmla="*/ 337403 w 608203"/>
              <a:gd name="connsiteY1011" fmla="*/ 37375 h 527124"/>
              <a:gd name="connsiteX1012" fmla="*/ 335854 w 608203"/>
              <a:gd name="connsiteY1012" fmla="*/ 32993 h 527124"/>
              <a:gd name="connsiteX1013" fmla="*/ 335854 w 608203"/>
              <a:gd name="connsiteY1013" fmla="*/ 21394 h 527124"/>
              <a:gd name="connsiteX1014" fmla="*/ 310556 w 608203"/>
              <a:gd name="connsiteY1014" fmla="*/ 21394 h 527124"/>
              <a:gd name="connsiteX1015" fmla="*/ 310556 w 608203"/>
              <a:gd name="connsiteY1015" fmla="*/ 32993 h 527124"/>
              <a:gd name="connsiteX1016" fmla="*/ 308748 w 608203"/>
              <a:gd name="connsiteY1016" fmla="*/ 37375 h 527124"/>
              <a:gd name="connsiteX1017" fmla="*/ 304618 w 608203"/>
              <a:gd name="connsiteY1017" fmla="*/ 38922 h 527124"/>
              <a:gd name="connsiteX1018" fmla="*/ 300488 w 608203"/>
              <a:gd name="connsiteY1018" fmla="*/ 37375 h 527124"/>
              <a:gd name="connsiteX1019" fmla="*/ 298681 w 608203"/>
              <a:gd name="connsiteY1019" fmla="*/ 32993 h 527124"/>
              <a:gd name="connsiteX1020" fmla="*/ 298681 w 608203"/>
              <a:gd name="connsiteY1020" fmla="*/ 21394 h 527124"/>
              <a:gd name="connsiteX1021" fmla="*/ 272349 w 608203"/>
              <a:gd name="connsiteY1021" fmla="*/ 21394 h 527124"/>
              <a:gd name="connsiteX1022" fmla="*/ 272349 w 608203"/>
              <a:gd name="connsiteY1022" fmla="*/ 32993 h 527124"/>
              <a:gd name="connsiteX1023" fmla="*/ 270542 w 608203"/>
              <a:gd name="connsiteY1023" fmla="*/ 37375 h 527124"/>
              <a:gd name="connsiteX1024" fmla="*/ 266670 w 608203"/>
              <a:gd name="connsiteY1024" fmla="*/ 38922 h 527124"/>
              <a:gd name="connsiteX1025" fmla="*/ 262539 w 608203"/>
              <a:gd name="connsiteY1025" fmla="*/ 37375 h 527124"/>
              <a:gd name="connsiteX1026" fmla="*/ 260732 w 608203"/>
              <a:gd name="connsiteY1026" fmla="*/ 32993 h 527124"/>
              <a:gd name="connsiteX1027" fmla="*/ 260732 w 608203"/>
              <a:gd name="connsiteY1027" fmla="*/ 21394 h 527124"/>
              <a:gd name="connsiteX1028" fmla="*/ 234401 w 608203"/>
              <a:gd name="connsiteY1028" fmla="*/ 21394 h 527124"/>
              <a:gd name="connsiteX1029" fmla="*/ 234401 w 608203"/>
              <a:gd name="connsiteY1029" fmla="*/ 32993 h 527124"/>
              <a:gd name="connsiteX1030" fmla="*/ 232594 w 608203"/>
              <a:gd name="connsiteY1030" fmla="*/ 37375 h 527124"/>
              <a:gd name="connsiteX1031" fmla="*/ 228464 w 608203"/>
              <a:gd name="connsiteY1031" fmla="*/ 38922 h 527124"/>
              <a:gd name="connsiteX1032" fmla="*/ 224333 w 608203"/>
              <a:gd name="connsiteY1032" fmla="*/ 37375 h 527124"/>
              <a:gd name="connsiteX1033" fmla="*/ 222526 w 608203"/>
              <a:gd name="connsiteY1033" fmla="*/ 32993 h 527124"/>
              <a:gd name="connsiteX1034" fmla="*/ 222526 w 608203"/>
              <a:gd name="connsiteY1034" fmla="*/ 21394 h 527124"/>
              <a:gd name="connsiteX1035" fmla="*/ 196453 w 608203"/>
              <a:gd name="connsiteY1035" fmla="*/ 21394 h 527124"/>
              <a:gd name="connsiteX1036" fmla="*/ 196453 w 608203"/>
              <a:gd name="connsiteY1036" fmla="*/ 32993 h 527124"/>
              <a:gd name="connsiteX1037" fmla="*/ 194646 w 608203"/>
              <a:gd name="connsiteY1037" fmla="*/ 37375 h 527124"/>
              <a:gd name="connsiteX1038" fmla="*/ 190515 w 608203"/>
              <a:gd name="connsiteY1038" fmla="*/ 38922 h 527124"/>
              <a:gd name="connsiteX1039" fmla="*/ 186385 w 608203"/>
              <a:gd name="connsiteY1039" fmla="*/ 37375 h 527124"/>
              <a:gd name="connsiteX1040" fmla="*/ 184578 w 608203"/>
              <a:gd name="connsiteY1040" fmla="*/ 32993 h 527124"/>
              <a:gd name="connsiteX1041" fmla="*/ 184578 w 608203"/>
              <a:gd name="connsiteY1041" fmla="*/ 21394 h 527124"/>
              <a:gd name="connsiteX1042" fmla="*/ 158246 w 608203"/>
              <a:gd name="connsiteY1042" fmla="*/ 21394 h 527124"/>
              <a:gd name="connsiteX1043" fmla="*/ 158246 w 608203"/>
              <a:gd name="connsiteY1043" fmla="*/ 32993 h 527124"/>
              <a:gd name="connsiteX1044" fmla="*/ 156439 w 608203"/>
              <a:gd name="connsiteY1044" fmla="*/ 37375 h 527124"/>
              <a:gd name="connsiteX1045" fmla="*/ 152309 w 608203"/>
              <a:gd name="connsiteY1045" fmla="*/ 38922 h 527124"/>
              <a:gd name="connsiteX1046" fmla="*/ 148178 w 608203"/>
              <a:gd name="connsiteY1046" fmla="*/ 37375 h 527124"/>
              <a:gd name="connsiteX1047" fmla="*/ 146371 w 608203"/>
              <a:gd name="connsiteY1047" fmla="*/ 32993 h 527124"/>
              <a:gd name="connsiteX1048" fmla="*/ 146371 w 608203"/>
              <a:gd name="connsiteY1048" fmla="*/ 21394 h 527124"/>
              <a:gd name="connsiteX1049" fmla="*/ 120298 w 608203"/>
              <a:gd name="connsiteY1049" fmla="*/ 21394 h 527124"/>
              <a:gd name="connsiteX1050" fmla="*/ 120298 w 608203"/>
              <a:gd name="connsiteY1050" fmla="*/ 32993 h 527124"/>
              <a:gd name="connsiteX1051" fmla="*/ 118491 w 608203"/>
              <a:gd name="connsiteY1051" fmla="*/ 37375 h 527124"/>
              <a:gd name="connsiteX1052" fmla="*/ 114361 w 608203"/>
              <a:gd name="connsiteY1052" fmla="*/ 38922 h 527124"/>
              <a:gd name="connsiteX1053" fmla="*/ 110230 w 608203"/>
              <a:gd name="connsiteY1053" fmla="*/ 37375 h 527124"/>
              <a:gd name="connsiteX1054" fmla="*/ 108423 w 608203"/>
              <a:gd name="connsiteY1054" fmla="*/ 32993 h 527124"/>
              <a:gd name="connsiteX1055" fmla="*/ 108423 w 608203"/>
              <a:gd name="connsiteY1055" fmla="*/ 21394 h 527124"/>
              <a:gd name="connsiteX1056" fmla="*/ 82350 w 608203"/>
              <a:gd name="connsiteY1056" fmla="*/ 21394 h 527124"/>
              <a:gd name="connsiteX1057" fmla="*/ 82350 w 608203"/>
              <a:gd name="connsiteY1057" fmla="*/ 32993 h 527124"/>
              <a:gd name="connsiteX1058" fmla="*/ 80543 w 608203"/>
              <a:gd name="connsiteY1058" fmla="*/ 37375 h 527124"/>
              <a:gd name="connsiteX1059" fmla="*/ 76412 w 608203"/>
              <a:gd name="connsiteY1059" fmla="*/ 38922 h 527124"/>
              <a:gd name="connsiteX1060" fmla="*/ 72282 w 608203"/>
              <a:gd name="connsiteY1060" fmla="*/ 37375 h 527124"/>
              <a:gd name="connsiteX1061" fmla="*/ 70475 w 608203"/>
              <a:gd name="connsiteY1061" fmla="*/ 32993 h 527124"/>
              <a:gd name="connsiteX1062" fmla="*/ 70475 w 608203"/>
              <a:gd name="connsiteY1062" fmla="*/ 21394 h 527124"/>
              <a:gd name="connsiteX1063" fmla="*/ 52662 w 608203"/>
              <a:gd name="connsiteY1063" fmla="*/ 0 h 527124"/>
              <a:gd name="connsiteX1064" fmla="*/ 555540 w 608203"/>
              <a:gd name="connsiteY1064" fmla="*/ 0 h 527124"/>
              <a:gd name="connsiteX1065" fmla="*/ 608203 w 608203"/>
              <a:gd name="connsiteY1065" fmla="*/ 52326 h 527124"/>
              <a:gd name="connsiteX1066" fmla="*/ 608203 w 608203"/>
              <a:gd name="connsiteY1066" fmla="*/ 386902 h 527124"/>
              <a:gd name="connsiteX1067" fmla="*/ 555540 w 608203"/>
              <a:gd name="connsiteY1067" fmla="*/ 439485 h 527124"/>
              <a:gd name="connsiteX1068" fmla="*/ 325528 w 608203"/>
              <a:gd name="connsiteY1068" fmla="*/ 439485 h 527124"/>
              <a:gd name="connsiteX1069" fmla="*/ 325528 w 608203"/>
              <a:gd name="connsiteY1069" fmla="*/ 484078 h 527124"/>
              <a:gd name="connsiteX1070" fmla="*/ 486614 w 608203"/>
              <a:gd name="connsiteY1070" fmla="*/ 484078 h 527124"/>
              <a:gd name="connsiteX1071" fmla="*/ 508041 w 608203"/>
              <a:gd name="connsiteY1071" fmla="*/ 505472 h 527124"/>
              <a:gd name="connsiteX1072" fmla="*/ 508041 w 608203"/>
              <a:gd name="connsiteY1072" fmla="*/ 527124 h 527124"/>
              <a:gd name="connsiteX1073" fmla="*/ 100162 w 608203"/>
              <a:gd name="connsiteY1073" fmla="*/ 527124 h 527124"/>
              <a:gd name="connsiteX1074" fmla="*/ 100162 w 608203"/>
              <a:gd name="connsiteY1074" fmla="*/ 505472 h 527124"/>
              <a:gd name="connsiteX1075" fmla="*/ 121589 w 608203"/>
              <a:gd name="connsiteY1075" fmla="*/ 484078 h 527124"/>
              <a:gd name="connsiteX1076" fmla="*/ 282675 w 608203"/>
              <a:gd name="connsiteY1076" fmla="*/ 484078 h 527124"/>
              <a:gd name="connsiteX1077" fmla="*/ 282675 w 608203"/>
              <a:gd name="connsiteY1077" fmla="*/ 439485 h 527124"/>
              <a:gd name="connsiteX1078" fmla="*/ 52662 w 608203"/>
              <a:gd name="connsiteY1078" fmla="*/ 439485 h 527124"/>
              <a:gd name="connsiteX1079" fmla="*/ 0 w 608203"/>
              <a:gd name="connsiteY1079" fmla="*/ 386902 h 527124"/>
              <a:gd name="connsiteX1080" fmla="*/ 0 w 608203"/>
              <a:gd name="connsiteY1080" fmla="*/ 52326 h 527124"/>
              <a:gd name="connsiteX1081" fmla="*/ 52662 w 608203"/>
              <a:gd name="connsiteY1081" fmla="*/ 0 h 5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Lst>
            <a:rect l="l" t="t" r="r" b="b"/>
            <a:pathLst>
              <a:path w="608203" h="527124">
                <a:moveTo>
                  <a:pt x="532049" y="336380"/>
                </a:moveTo>
                <a:cubicBezTo>
                  <a:pt x="530758" y="336380"/>
                  <a:pt x="530242" y="336896"/>
                  <a:pt x="530242" y="338184"/>
                </a:cubicBezTo>
                <a:lnTo>
                  <a:pt x="530242" y="353392"/>
                </a:lnTo>
                <a:cubicBezTo>
                  <a:pt x="530242" y="353650"/>
                  <a:pt x="530500" y="353650"/>
                  <a:pt x="530500" y="353650"/>
                </a:cubicBezTo>
                <a:lnTo>
                  <a:pt x="533598" y="353650"/>
                </a:lnTo>
                <a:cubicBezTo>
                  <a:pt x="533598" y="353650"/>
                  <a:pt x="533856" y="353650"/>
                  <a:pt x="533856" y="353392"/>
                </a:cubicBezTo>
                <a:lnTo>
                  <a:pt x="533598" y="353392"/>
                </a:lnTo>
                <a:lnTo>
                  <a:pt x="533598" y="338184"/>
                </a:lnTo>
                <a:cubicBezTo>
                  <a:pt x="533598" y="336896"/>
                  <a:pt x="533081" y="336380"/>
                  <a:pt x="532049" y="336380"/>
                </a:cubicBezTo>
                <a:close/>
                <a:moveTo>
                  <a:pt x="379740" y="336380"/>
                </a:moveTo>
                <a:cubicBezTo>
                  <a:pt x="378449" y="336380"/>
                  <a:pt x="377933" y="336896"/>
                  <a:pt x="377933" y="338184"/>
                </a:cubicBezTo>
                <a:lnTo>
                  <a:pt x="377933" y="353392"/>
                </a:lnTo>
                <a:cubicBezTo>
                  <a:pt x="377933" y="353650"/>
                  <a:pt x="378191" y="353650"/>
                  <a:pt x="378191" y="353650"/>
                </a:cubicBezTo>
                <a:lnTo>
                  <a:pt x="381289" y="353650"/>
                </a:lnTo>
                <a:cubicBezTo>
                  <a:pt x="381289" y="353650"/>
                  <a:pt x="381547" y="353650"/>
                  <a:pt x="381547" y="353392"/>
                </a:cubicBezTo>
                <a:lnTo>
                  <a:pt x="381547" y="338184"/>
                </a:lnTo>
                <a:cubicBezTo>
                  <a:pt x="381547" y="336896"/>
                  <a:pt x="381031" y="336380"/>
                  <a:pt x="379740" y="336380"/>
                </a:cubicBezTo>
                <a:close/>
                <a:moveTo>
                  <a:pt x="228464" y="336380"/>
                </a:moveTo>
                <a:cubicBezTo>
                  <a:pt x="227173" y="336380"/>
                  <a:pt x="226657" y="336896"/>
                  <a:pt x="226657" y="338184"/>
                </a:cubicBezTo>
                <a:lnTo>
                  <a:pt x="226657" y="353392"/>
                </a:lnTo>
                <a:cubicBezTo>
                  <a:pt x="226657" y="353650"/>
                  <a:pt x="226915" y="353650"/>
                  <a:pt x="226915" y="353650"/>
                </a:cubicBezTo>
                <a:lnTo>
                  <a:pt x="230012" y="353650"/>
                </a:lnTo>
                <a:cubicBezTo>
                  <a:pt x="230012" y="353650"/>
                  <a:pt x="230271" y="353650"/>
                  <a:pt x="230271" y="353392"/>
                </a:cubicBezTo>
                <a:lnTo>
                  <a:pt x="230271" y="338184"/>
                </a:lnTo>
                <a:cubicBezTo>
                  <a:pt x="230271" y="336896"/>
                  <a:pt x="229754" y="336380"/>
                  <a:pt x="228464" y="336380"/>
                </a:cubicBezTo>
                <a:close/>
                <a:moveTo>
                  <a:pt x="76154" y="336380"/>
                </a:moveTo>
                <a:cubicBezTo>
                  <a:pt x="75122" y="336380"/>
                  <a:pt x="74605" y="336896"/>
                  <a:pt x="74605" y="338184"/>
                </a:cubicBezTo>
                <a:lnTo>
                  <a:pt x="74605" y="353392"/>
                </a:lnTo>
                <a:cubicBezTo>
                  <a:pt x="74605" y="353650"/>
                  <a:pt x="74605" y="353650"/>
                  <a:pt x="74863" y="353650"/>
                </a:cubicBezTo>
                <a:lnTo>
                  <a:pt x="77703" y="353650"/>
                </a:lnTo>
                <a:cubicBezTo>
                  <a:pt x="77703" y="353650"/>
                  <a:pt x="77961" y="353650"/>
                  <a:pt x="77961" y="353392"/>
                </a:cubicBezTo>
                <a:lnTo>
                  <a:pt x="77961" y="338184"/>
                </a:lnTo>
                <a:cubicBezTo>
                  <a:pt x="77961" y="336896"/>
                  <a:pt x="77445" y="336380"/>
                  <a:pt x="76154" y="336380"/>
                </a:cubicBezTo>
                <a:close/>
                <a:moveTo>
                  <a:pt x="385640" y="296446"/>
                </a:moveTo>
                <a:lnTo>
                  <a:pt x="385640" y="307253"/>
                </a:lnTo>
                <a:cubicBezTo>
                  <a:pt x="385640" y="309054"/>
                  <a:pt x="384867" y="310597"/>
                  <a:pt x="383836" y="311626"/>
                </a:cubicBezTo>
                <a:cubicBezTo>
                  <a:pt x="382548" y="312656"/>
                  <a:pt x="381259" y="313170"/>
                  <a:pt x="379713" y="313170"/>
                </a:cubicBezTo>
                <a:cubicBezTo>
                  <a:pt x="378166" y="313170"/>
                  <a:pt x="376620" y="312656"/>
                  <a:pt x="375589" y="311626"/>
                </a:cubicBezTo>
                <a:cubicBezTo>
                  <a:pt x="374301" y="310597"/>
                  <a:pt x="373785" y="309054"/>
                  <a:pt x="373785" y="307253"/>
                </a:cubicBezTo>
                <a:lnTo>
                  <a:pt x="373785" y="304680"/>
                </a:lnTo>
                <a:cubicBezTo>
                  <a:pt x="375074" y="303908"/>
                  <a:pt x="376620" y="302879"/>
                  <a:pt x="377909" y="302107"/>
                </a:cubicBezTo>
                <a:lnTo>
                  <a:pt x="377909" y="307767"/>
                </a:lnTo>
                <a:cubicBezTo>
                  <a:pt x="377909" y="309054"/>
                  <a:pt x="378424" y="309568"/>
                  <a:pt x="379713" y="309568"/>
                </a:cubicBezTo>
                <a:cubicBezTo>
                  <a:pt x="381001" y="309568"/>
                  <a:pt x="381517" y="309054"/>
                  <a:pt x="381517" y="307767"/>
                </a:cubicBezTo>
                <a:lnTo>
                  <a:pt x="381517" y="299534"/>
                </a:lnTo>
                <a:cubicBezTo>
                  <a:pt x="382805" y="298505"/>
                  <a:pt x="384352" y="297475"/>
                  <a:pt x="385640" y="296446"/>
                </a:cubicBezTo>
                <a:close/>
                <a:moveTo>
                  <a:pt x="222493" y="296446"/>
                </a:moveTo>
                <a:cubicBezTo>
                  <a:pt x="224049" y="297475"/>
                  <a:pt x="225345" y="298505"/>
                  <a:pt x="226641" y="299534"/>
                </a:cubicBezTo>
                <a:lnTo>
                  <a:pt x="226641" y="307767"/>
                </a:lnTo>
                <a:cubicBezTo>
                  <a:pt x="226641" y="309054"/>
                  <a:pt x="227419" y="309568"/>
                  <a:pt x="228456" y="309568"/>
                </a:cubicBezTo>
                <a:cubicBezTo>
                  <a:pt x="229753" y="309568"/>
                  <a:pt x="230271" y="309054"/>
                  <a:pt x="230271" y="307767"/>
                </a:cubicBezTo>
                <a:lnTo>
                  <a:pt x="230271" y="302107"/>
                </a:lnTo>
                <a:cubicBezTo>
                  <a:pt x="231567" y="302879"/>
                  <a:pt x="233123" y="303650"/>
                  <a:pt x="234419" y="304680"/>
                </a:cubicBezTo>
                <a:lnTo>
                  <a:pt x="234419" y="307253"/>
                </a:lnTo>
                <a:cubicBezTo>
                  <a:pt x="234419" y="309054"/>
                  <a:pt x="233901" y="310597"/>
                  <a:pt x="232604" y="311626"/>
                </a:cubicBezTo>
                <a:cubicBezTo>
                  <a:pt x="231567" y="312656"/>
                  <a:pt x="230012" y="313170"/>
                  <a:pt x="228456" y="313170"/>
                </a:cubicBezTo>
                <a:cubicBezTo>
                  <a:pt x="226901" y="313170"/>
                  <a:pt x="225604" y="312656"/>
                  <a:pt x="224308" y="311626"/>
                </a:cubicBezTo>
                <a:cubicBezTo>
                  <a:pt x="223271" y="310597"/>
                  <a:pt x="222493" y="309054"/>
                  <a:pt x="222493" y="307253"/>
                </a:cubicBezTo>
                <a:close/>
                <a:moveTo>
                  <a:pt x="569992" y="290741"/>
                </a:moveTo>
                <a:cubicBezTo>
                  <a:pt x="568955" y="290741"/>
                  <a:pt x="568177" y="291256"/>
                  <a:pt x="568177" y="292545"/>
                </a:cubicBezTo>
                <a:lnTo>
                  <a:pt x="568177" y="307756"/>
                </a:lnTo>
                <a:cubicBezTo>
                  <a:pt x="568177" y="309045"/>
                  <a:pt x="568955" y="309561"/>
                  <a:pt x="569992" y="309561"/>
                </a:cubicBezTo>
                <a:cubicBezTo>
                  <a:pt x="571289" y="309561"/>
                  <a:pt x="571807" y="309045"/>
                  <a:pt x="571807" y="307756"/>
                </a:cubicBezTo>
                <a:lnTo>
                  <a:pt x="571807" y="292545"/>
                </a:lnTo>
                <a:cubicBezTo>
                  <a:pt x="571807" y="291256"/>
                  <a:pt x="571289" y="290741"/>
                  <a:pt x="569992" y="290741"/>
                </a:cubicBezTo>
                <a:close/>
                <a:moveTo>
                  <a:pt x="532028" y="290741"/>
                </a:moveTo>
                <a:cubicBezTo>
                  <a:pt x="530732" y="290741"/>
                  <a:pt x="530213" y="291256"/>
                  <a:pt x="530213" y="292545"/>
                </a:cubicBezTo>
                <a:lnTo>
                  <a:pt x="530213" y="307756"/>
                </a:lnTo>
                <a:cubicBezTo>
                  <a:pt x="530213" y="309045"/>
                  <a:pt x="530732" y="309561"/>
                  <a:pt x="532028" y="309561"/>
                </a:cubicBezTo>
                <a:cubicBezTo>
                  <a:pt x="533065" y="309561"/>
                  <a:pt x="533843" y="309045"/>
                  <a:pt x="533843" y="307756"/>
                </a:cubicBezTo>
                <a:lnTo>
                  <a:pt x="533843" y="292545"/>
                </a:lnTo>
                <a:cubicBezTo>
                  <a:pt x="533843" y="291256"/>
                  <a:pt x="533065" y="290741"/>
                  <a:pt x="532028" y="290741"/>
                </a:cubicBezTo>
                <a:close/>
                <a:moveTo>
                  <a:pt x="493817" y="290741"/>
                </a:moveTo>
                <a:cubicBezTo>
                  <a:pt x="492786" y="290741"/>
                  <a:pt x="492013" y="291256"/>
                  <a:pt x="492013" y="292545"/>
                </a:cubicBezTo>
                <a:lnTo>
                  <a:pt x="492013" y="307756"/>
                </a:lnTo>
                <a:cubicBezTo>
                  <a:pt x="492013" y="309045"/>
                  <a:pt x="492786" y="309561"/>
                  <a:pt x="493817" y="309561"/>
                </a:cubicBezTo>
                <a:cubicBezTo>
                  <a:pt x="495105" y="309561"/>
                  <a:pt x="495621" y="309045"/>
                  <a:pt x="495621" y="307756"/>
                </a:cubicBezTo>
                <a:lnTo>
                  <a:pt x="495621" y="292545"/>
                </a:lnTo>
                <a:cubicBezTo>
                  <a:pt x="495621" y="291256"/>
                  <a:pt x="495105" y="290741"/>
                  <a:pt x="493817" y="290741"/>
                </a:cubicBezTo>
                <a:close/>
                <a:moveTo>
                  <a:pt x="455888" y="290741"/>
                </a:moveTo>
                <a:cubicBezTo>
                  <a:pt x="454592" y="290741"/>
                  <a:pt x="454073" y="291256"/>
                  <a:pt x="454073" y="292545"/>
                </a:cubicBezTo>
                <a:lnTo>
                  <a:pt x="454073" y="307756"/>
                </a:lnTo>
                <a:cubicBezTo>
                  <a:pt x="454073" y="309045"/>
                  <a:pt x="454592" y="309561"/>
                  <a:pt x="455888" y="309561"/>
                </a:cubicBezTo>
                <a:cubicBezTo>
                  <a:pt x="456925" y="309561"/>
                  <a:pt x="457703" y="309045"/>
                  <a:pt x="457703" y="307756"/>
                </a:cubicBezTo>
                <a:lnTo>
                  <a:pt x="457703" y="292545"/>
                </a:lnTo>
                <a:cubicBezTo>
                  <a:pt x="457703" y="291256"/>
                  <a:pt x="456925" y="290741"/>
                  <a:pt x="455888" y="290741"/>
                </a:cubicBezTo>
                <a:close/>
                <a:moveTo>
                  <a:pt x="417689" y="290741"/>
                </a:moveTo>
                <a:cubicBezTo>
                  <a:pt x="416660" y="290741"/>
                  <a:pt x="415889" y="291256"/>
                  <a:pt x="415889" y="292545"/>
                </a:cubicBezTo>
                <a:lnTo>
                  <a:pt x="415889" y="307756"/>
                </a:lnTo>
                <a:cubicBezTo>
                  <a:pt x="415889" y="309045"/>
                  <a:pt x="416660" y="309561"/>
                  <a:pt x="417689" y="309561"/>
                </a:cubicBezTo>
                <a:cubicBezTo>
                  <a:pt x="418975" y="309561"/>
                  <a:pt x="419489" y="309045"/>
                  <a:pt x="419489" y="307756"/>
                </a:cubicBezTo>
                <a:lnTo>
                  <a:pt x="419489" y="292545"/>
                </a:lnTo>
                <a:cubicBezTo>
                  <a:pt x="419489" y="291256"/>
                  <a:pt x="418975" y="290741"/>
                  <a:pt x="417689" y="290741"/>
                </a:cubicBezTo>
                <a:close/>
                <a:moveTo>
                  <a:pt x="190527" y="290741"/>
                </a:moveTo>
                <a:cubicBezTo>
                  <a:pt x="189238" y="290741"/>
                  <a:pt x="188723" y="291256"/>
                  <a:pt x="188723" y="292545"/>
                </a:cubicBezTo>
                <a:lnTo>
                  <a:pt x="188723" y="307756"/>
                </a:lnTo>
                <a:cubicBezTo>
                  <a:pt x="188723" y="309045"/>
                  <a:pt x="189238" y="309561"/>
                  <a:pt x="190527" y="309561"/>
                </a:cubicBezTo>
                <a:cubicBezTo>
                  <a:pt x="191815" y="309561"/>
                  <a:pt x="192331" y="309045"/>
                  <a:pt x="192331" y="307756"/>
                </a:cubicBezTo>
                <a:lnTo>
                  <a:pt x="192331" y="292545"/>
                </a:lnTo>
                <a:cubicBezTo>
                  <a:pt x="192331" y="291256"/>
                  <a:pt x="191815" y="290741"/>
                  <a:pt x="190527" y="290741"/>
                </a:cubicBezTo>
                <a:close/>
                <a:moveTo>
                  <a:pt x="152280" y="290741"/>
                </a:moveTo>
                <a:cubicBezTo>
                  <a:pt x="151249" y="290741"/>
                  <a:pt x="150476" y="291256"/>
                  <a:pt x="150476" y="292545"/>
                </a:cubicBezTo>
                <a:lnTo>
                  <a:pt x="150476" y="307756"/>
                </a:lnTo>
                <a:cubicBezTo>
                  <a:pt x="150476" y="309045"/>
                  <a:pt x="151249" y="309561"/>
                  <a:pt x="152280" y="309561"/>
                </a:cubicBezTo>
                <a:cubicBezTo>
                  <a:pt x="153569" y="309561"/>
                  <a:pt x="154084" y="309045"/>
                  <a:pt x="154084" y="307756"/>
                </a:cubicBezTo>
                <a:lnTo>
                  <a:pt x="154084" y="292545"/>
                </a:lnTo>
                <a:cubicBezTo>
                  <a:pt x="154084" y="291256"/>
                  <a:pt x="153569" y="290741"/>
                  <a:pt x="152280" y="290741"/>
                </a:cubicBezTo>
                <a:close/>
                <a:moveTo>
                  <a:pt x="114351" y="290741"/>
                </a:moveTo>
                <a:cubicBezTo>
                  <a:pt x="113054" y="290741"/>
                  <a:pt x="112536" y="291256"/>
                  <a:pt x="112536" y="292545"/>
                </a:cubicBezTo>
                <a:lnTo>
                  <a:pt x="112536" y="307756"/>
                </a:lnTo>
                <a:cubicBezTo>
                  <a:pt x="112536" y="309045"/>
                  <a:pt x="113054" y="309561"/>
                  <a:pt x="114351" y="309561"/>
                </a:cubicBezTo>
                <a:cubicBezTo>
                  <a:pt x="115388" y="309561"/>
                  <a:pt x="116166" y="309045"/>
                  <a:pt x="116166" y="307756"/>
                </a:cubicBezTo>
                <a:lnTo>
                  <a:pt x="116166" y="292545"/>
                </a:lnTo>
                <a:cubicBezTo>
                  <a:pt x="116166" y="291256"/>
                  <a:pt x="115388" y="290741"/>
                  <a:pt x="114351" y="290741"/>
                </a:cubicBezTo>
                <a:close/>
                <a:moveTo>
                  <a:pt x="76410" y="290741"/>
                </a:moveTo>
                <a:cubicBezTo>
                  <a:pt x="75124" y="290741"/>
                  <a:pt x="74610" y="291256"/>
                  <a:pt x="74610" y="292545"/>
                </a:cubicBezTo>
                <a:lnTo>
                  <a:pt x="74610" y="307756"/>
                </a:lnTo>
                <a:cubicBezTo>
                  <a:pt x="74610" y="309045"/>
                  <a:pt x="75124" y="309561"/>
                  <a:pt x="76410" y="309561"/>
                </a:cubicBezTo>
                <a:cubicBezTo>
                  <a:pt x="77439" y="309561"/>
                  <a:pt x="77953" y="309045"/>
                  <a:pt x="77953" y="307756"/>
                </a:cubicBezTo>
                <a:lnTo>
                  <a:pt x="77953" y="292545"/>
                </a:lnTo>
                <a:cubicBezTo>
                  <a:pt x="77953" y="291256"/>
                  <a:pt x="77439" y="290741"/>
                  <a:pt x="76410" y="290741"/>
                </a:cubicBezTo>
                <a:close/>
                <a:moveTo>
                  <a:pt x="38211" y="290741"/>
                </a:moveTo>
                <a:cubicBezTo>
                  <a:pt x="36914" y="290741"/>
                  <a:pt x="36396" y="291256"/>
                  <a:pt x="36396" y="292545"/>
                </a:cubicBezTo>
                <a:lnTo>
                  <a:pt x="36396" y="307756"/>
                </a:lnTo>
                <a:cubicBezTo>
                  <a:pt x="36396" y="309045"/>
                  <a:pt x="37174" y="309561"/>
                  <a:pt x="38211" y="309561"/>
                </a:cubicBezTo>
                <a:cubicBezTo>
                  <a:pt x="39507" y="309561"/>
                  <a:pt x="40026" y="309045"/>
                  <a:pt x="40026" y="307756"/>
                </a:cubicBezTo>
                <a:lnTo>
                  <a:pt x="40026" y="292545"/>
                </a:lnTo>
                <a:cubicBezTo>
                  <a:pt x="40026" y="291256"/>
                  <a:pt x="39507" y="290741"/>
                  <a:pt x="38211" y="290741"/>
                </a:cubicBezTo>
                <a:close/>
                <a:moveTo>
                  <a:pt x="569992" y="287131"/>
                </a:moveTo>
                <a:cubicBezTo>
                  <a:pt x="571548" y="287131"/>
                  <a:pt x="572844" y="287647"/>
                  <a:pt x="574140" y="288678"/>
                </a:cubicBezTo>
                <a:cubicBezTo>
                  <a:pt x="575437" y="289967"/>
                  <a:pt x="575955" y="291256"/>
                  <a:pt x="575955" y="293319"/>
                </a:cubicBezTo>
                <a:lnTo>
                  <a:pt x="575955" y="307241"/>
                </a:lnTo>
                <a:cubicBezTo>
                  <a:pt x="575955" y="309045"/>
                  <a:pt x="575437" y="310592"/>
                  <a:pt x="574140" y="311623"/>
                </a:cubicBezTo>
                <a:cubicBezTo>
                  <a:pt x="573103" y="312655"/>
                  <a:pt x="571548" y="313170"/>
                  <a:pt x="569992" y="313170"/>
                </a:cubicBezTo>
                <a:cubicBezTo>
                  <a:pt x="568437" y="313170"/>
                  <a:pt x="567140" y="312655"/>
                  <a:pt x="565844" y="311623"/>
                </a:cubicBezTo>
                <a:cubicBezTo>
                  <a:pt x="564807" y="310592"/>
                  <a:pt x="564029" y="309045"/>
                  <a:pt x="564029" y="307241"/>
                </a:cubicBezTo>
                <a:lnTo>
                  <a:pt x="564029" y="293319"/>
                </a:lnTo>
                <a:cubicBezTo>
                  <a:pt x="564029" y="291256"/>
                  <a:pt x="564807" y="289967"/>
                  <a:pt x="565844" y="288678"/>
                </a:cubicBezTo>
                <a:cubicBezTo>
                  <a:pt x="567140" y="287647"/>
                  <a:pt x="568437" y="287131"/>
                  <a:pt x="569992" y="287131"/>
                </a:cubicBezTo>
                <a:close/>
                <a:moveTo>
                  <a:pt x="532028" y="287131"/>
                </a:moveTo>
                <a:cubicBezTo>
                  <a:pt x="533584" y="287131"/>
                  <a:pt x="534880" y="287647"/>
                  <a:pt x="536176" y="288678"/>
                </a:cubicBezTo>
                <a:cubicBezTo>
                  <a:pt x="537213" y="289967"/>
                  <a:pt x="537991" y="291256"/>
                  <a:pt x="537991" y="293319"/>
                </a:cubicBezTo>
                <a:lnTo>
                  <a:pt x="537991" y="307241"/>
                </a:lnTo>
                <a:cubicBezTo>
                  <a:pt x="537991" y="309045"/>
                  <a:pt x="537213" y="310592"/>
                  <a:pt x="536176" y="311623"/>
                </a:cubicBezTo>
                <a:cubicBezTo>
                  <a:pt x="534880" y="312655"/>
                  <a:pt x="533584" y="313170"/>
                  <a:pt x="532028" y="313170"/>
                </a:cubicBezTo>
                <a:cubicBezTo>
                  <a:pt x="530473" y="313170"/>
                  <a:pt x="528917" y="312655"/>
                  <a:pt x="527880" y="311623"/>
                </a:cubicBezTo>
                <a:cubicBezTo>
                  <a:pt x="526584" y="310592"/>
                  <a:pt x="526065" y="309045"/>
                  <a:pt x="526065" y="307241"/>
                </a:cubicBezTo>
                <a:lnTo>
                  <a:pt x="526065" y="293319"/>
                </a:lnTo>
                <a:cubicBezTo>
                  <a:pt x="526065" y="291256"/>
                  <a:pt x="526584" y="289967"/>
                  <a:pt x="527880" y="288678"/>
                </a:cubicBezTo>
                <a:cubicBezTo>
                  <a:pt x="528917" y="287647"/>
                  <a:pt x="530473" y="287131"/>
                  <a:pt x="532028" y="287131"/>
                </a:cubicBezTo>
                <a:close/>
                <a:moveTo>
                  <a:pt x="493817" y="287131"/>
                </a:moveTo>
                <a:cubicBezTo>
                  <a:pt x="495363" y="287131"/>
                  <a:pt x="496909" y="287647"/>
                  <a:pt x="497940" y="288678"/>
                </a:cubicBezTo>
                <a:cubicBezTo>
                  <a:pt x="499229" y="289967"/>
                  <a:pt x="499744" y="291256"/>
                  <a:pt x="499744" y="293319"/>
                </a:cubicBezTo>
                <a:lnTo>
                  <a:pt x="499744" y="307241"/>
                </a:lnTo>
                <a:cubicBezTo>
                  <a:pt x="499744" y="309045"/>
                  <a:pt x="499229" y="310592"/>
                  <a:pt x="497940" y="311623"/>
                </a:cubicBezTo>
                <a:cubicBezTo>
                  <a:pt x="496909" y="312655"/>
                  <a:pt x="495363" y="313170"/>
                  <a:pt x="493817" y="313170"/>
                </a:cubicBezTo>
                <a:cubicBezTo>
                  <a:pt x="492270" y="313170"/>
                  <a:pt x="490982" y="312655"/>
                  <a:pt x="489693" y="311623"/>
                </a:cubicBezTo>
                <a:cubicBezTo>
                  <a:pt x="488662" y="310592"/>
                  <a:pt x="487889" y="309045"/>
                  <a:pt x="487889" y="307241"/>
                </a:cubicBezTo>
                <a:lnTo>
                  <a:pt x="487889" y="293319"/>
                </a:lnTo>
                <a:cubicBezTo>
                  <a:pt x="487889" y="291256"/>
                  <a:pt x="488662" y="289967"/>
                  <a:pt x="489693" y="288678"/>
                </a:cubicBezTo>
                <a:cubicBezTo>
                  <a:pt x="490982" y="287647"/>
                  <a:pt x="492270" y="287131"/>
                  <a:pt x="493817" y="287131"/>
                </a:cubicBezTo>
                <a:close/>
                <a:moveTo>
                  <a:pt x="455888" y="287131"/>
                </a:moveTo>
                <a:cubicBezTo>
                  <a:pt x="457444" y="287131"/>
                  <a:pt x="458740" y="287647"/>
                  <a:pt x="460036" y="288678"/>
                </a:cubicBezTo>
                <a:cubicBezTo>
                  <a:pt x="461073" y="289967"/>
                  <a:pt x="461851" y="291256"/>
                  <a:pt x="461851" y="293319"/>
                </a:cubicBezTo>
                <a:lnTo>
                  <a:pt x="461851" y="307241"/>
                </a:lnTo>
                <a:cubicBezTo>
                  <a:pt x="461851" y="309045"/>
                  <a:pt x="461073" y="310592"/>
                  <a:pt x="460036" y="311623"/>
                </a:cubicBezTo>
                <a:cubicBezTo>
                  <a:pt x="458740" y="312655"/>
                  <a:pt x="457444" y="313170"/>
                  <a:pt x="455888" y="313170"/>
                </a:cubicBezTo>
                <a:cubicBezTo>
                  <a:pt x="454333" y="313170"/>
                  <a:pt x="452777" y="312655"/>
                  <a:pt x="451740" y="311623"/>
                </a:cubicBezTo>
                <a:cubicBezTo>
                  <a:pt x="450444" y="310592"/>
                  <a:pt x="449925" y="309045"/>
                  <a:pt x="449925" y="307241"/>
                </a:cubicBezTo>
                <a:lnTo>
                  <a:pt x="449925" y="293319"/>
                </a:lnTo>
                <a:cubicBezTo>
                  <a:pt x="449925" y="291256"/>
                  <a:pt x="450444" y="289967"/>
                  <a:pt x="451740" y="288678"/>
                </a:cubicBezTo>
                <a:cubicBezTo>
                  <a:pt x="452777" y="287647"/>
                  <a:pt x="454333" y="287131"/>
                  <a:pt x="455888" y="287131"/>
                </a:cubicBezTo>
                <a:close/>
                <a:moveTo>
                  <a:pt x="417689" y="287131"/>
                </a:moveTo>
                <a:cubicBezTo>
                  <a:pt x="419232" y="287131"/>
                  <a:pt x="420775" y="287647"/>
                  <a:pt x="421804" y="288678"/>
                </a:cubicBezTo>
                <a:cubicBezTo>
                  <a:pt x="423090" y="289967"/>
                  <a:pt x="423604" y="291256"/>
                  <a:pt x="423604" y="293319"/>
                </a:cubicBezTo>
                <a:lnTo>
                  <a:pt x="423604" y="307241"/>
                </a:lnTo>
                <a:cubicBezTo>
                  <a:pt x="423604" y="309045"/>
                  <a:pt x="423090" y="310592"/>
                  <a:pt x="421804" y="311623"/>
                </a:cubicBezTo>
                <a:cubicBezTo>
                  <a:pt x="420775" y="312655"/>
                  <a:pt x="419232" y="313170"/>
                  <a:pt x="417689" y="313170"/>
                </a:cubicBezTo>
                <a:cubicBezTo>
                  <a:pt x="416146" y="313170"/>
                  <a:pt x="414860" y="312655"/>
                  <a:pt x="413574" y="311623"/>
                </a:cubicBezTo>
                <a:cubicBezTo>
                  <a:pt x="412546" y="310592"/>
                  <a:pt x="412031" y="309045"/>
                  <a:pt x="412031" y="307241"/>
                </a:cubicBezTo>
                <a:lnTo>
                  <a:pt x="412031" y="293319"/>
                </a:lnTo>
                <a:cubicBezTo>
                  <a:pt x="412031" y="291256"/>
                  <a:pt x="412546" y="289967"/>
                  <a:pt x="413574" y="288678"/>
                </a:cubicBezTo>
                <a:cubicBezTo>
                  <a:pt x="414860" y="287647"/>
                  <a:pt x="416146" y="287131"/>
                  <a:pt x="417689" y="287131"/>
                </a:cubicBezTo>
                <a:close/>
                <a:moveTo>
                  <a:pt x="190527" y="287131"/>
                </a:moveTo>
                <a:cubicBezTo>
                  <a:pt x="192073" y="287131"/>
                  <a:pt x="193362" y="287647"/>
                  <a:pt x="194650" y="288678"/>
                </a:cubicBezTo>
                <a:cubicBezTo>
                  <a:pt x="195681" y="289967"/>
                  <a:pt x="196454" y="291256"/>
                  <a:pt x="196454" y="293319"/>
                </a:cubicBezTo>
                <a:lnTo>
                  <a:pt x="196454" y="307241"/>
                </a:lnTo>
                <a:cubicBezTo>
                  <a:pt x="196454" y="309045"/>
                  <a:pt x="195681" y="310592"/>
                  <a:pt x="194650" y="311623"/>
                </a:cubicBezTo>
                <a:cubicBezTo>
                  <a:pt x="193362" y="312655"/>
                  <a:pt x="192073" y="313170"/>
                  <a:pt x="190527" y="313170"/>
                </a:cubicBezTo>
                <a:cubicBezTo>
                  <a:pt x="188980" y="313170"/>
                  <a:pt x="187434" y="312655"/>
                  <a:pt x="186403" y="311623"/>
                </a:cubicBezTo>
                <a:cubicBezTo>
                  <a:pt x="185115" y="310592"/>
                  <a:pt x="184599" y="309045"/>
                  <a:pt x="184599" y="307241"/>
                </a:cubicBezTo>
                <a:lnTo>
                  <a:pt x="184599" y="293319"/>
                </a:lnTo>
                <a:cubicBezTo>
                  <a:pt x="184599" y="291256"/>
                  <a:pt x="185115" y="289967"/>
                  <a:pt x="186403" y="288678"/>
                </a:cubicBezTo>
                <a:cubicBezTo>
                  <a:pt x="187434" y="287647"/>
                  <a:pt x="188980" y="287131"/>
                  <a:pt x="190527" y="287131"/>
                </a:cubicBezTo>
                <a:close/>
                <a:moveTo>
                  <a:pt x="152280" y="287131"/>
                </a:moveTo>
                <a:cubicBezTo>
                  <a:pt x="153827" y="287131"/>
                  <a:pt x="155373" y="287647"/>
                  <a:pt x="156404" y="288678"/>
                </a:cubicBezTo>
                <a:cubicBezTo>
                  <a:pt x="157692" y="289967"/>
                  <a:pt x="158208" y="291256"/>
                  <a:pt x="158208" y="293319"/>
                </a:cubicBezTo>
                <a:lnTo>
                  <a:pt x="158208" y="307241"/>
                </a:lnTo>
                <a:cubicBezTo>
                  <a:pt x="158208" y="309045"/>
                  <a:pt x="157692" y="310592"/>
                  <a:pt x="156404" y="311623"/>
                </a:cubicBezTo>
                <a:cubicBezTo>
                  <a:pt x="155373" y="312655"/>
                  <a:pt x="153827" y="313170"/>
                  <a:pt x="152280" y="313170"/>
                </a:cubicBezTo>
                <a:cubicBezTo>
                  <a:pt x="150734" y="313170"/>
                  <a:pt x="149445" y="312655"/>
                  <a:pt x="148157" y="311623"/>
                </a:cubicBezTo>
                <a:cubicBezTo>
                  <a:pt x="147126" y="310592"/>
                  <a:pt x="146353" y="309045"/>
                  <a:pt x="146353" y="307241"/>
                </a:cubicBezTo>
                <a:lnTo>
                  <a:pt x="146353" y="293319"/>
                </a:lnTo>
                <a:cubicBezTo>
                  <a:pt x="146353" y="291256"/>
                  <a:pt x="147126" y="289967"/>
                  <a:pt x="148157" y="288678"/>
                </a:cubicBezTo>
                <a:cubicBezTo>
                  <a:pt x="149445" y="287647"/>
                  <a:pt x="150734" y="287131"/>
                  <a:pt x="152280" y="287131"/>
                </a:cubicBezTo>
                <a:close/>
                <a:moveTo>
                  <a:pt x="114351" y="287131"/>
                </a:moveTo>
                <a:cubicBezTo>
                  <a:pt x="115906" y="287131"/>
                  <a:pt x="117203" y="287647"/>
                  <a:pt x="118499" y="288678"/>
                </a:cubicBezTo>
                <a:cubicBezTo>
                  <a:pt x="119795" y="289967"/>
                  <a:pt x="120314" y="291256"/>
                  <a:pt x="120314" y="293319"/>
                </a:cubicBezTo>
                <a:lnTo>
                  <a:pt x="120314" y="307241"/>
                </a:lnTo>
                <a:cubicBezTo>
                  <a:pt x="120314" y="309045"/>
                  <a:pt x="119536" y="310592"/>
                  <a:pt x="118499" y="311623"/>
                </a:cubicBezTo>
                <a:cubicBezTo>
                  <a:pt x="117203" y="312655"/>
                  <a:pt x="115906" y="313170"/>
                  <a:pt x="114351" y="313170"/>
                </a:cubicBezTo>
                <a:cubicBezTo>
                  <a:pt x="112795" y="313170"/>
                  <a:pt x="111240" y="312655"/>
                  <a:pt x="110203" y="311623"/>
                </a:cubicBezTo>
                <a:cubicBezTo>
                  <a:pt x="108906" y="310592"/>
                  <a:pt x="108388" y="309045"/>
                  <a:pt x="108388" y="307241"/>
                </a:cubicBezTo>
                <a:lnTo>
                  <a:pt x="108388" y="293319"/>
                </a:lnTo>
                <a:cubicBezTo>
                  <a:pt x="108388" y="291256"/>
                  <a:pt x="108906" y="289967"/>
                  <a:pt x="110203" y="288678"/>
                </a:cubicBezTo>
                <a:cubicBezTo>
                  <a:pt x="111240" y="287647"/>
                  <a:pt x="112795" y="287131"/>
                  <a:pt x="114351" y="287131"/>
                </a:cubicBezTo>
                <a:close/>
                <a:moveTo>
                  <a:pt x="76410" y="287131"/>
                </a:moveTo>
                <a:cubicBezTo>
                  <a:pt x="77953" y="287131"/>
                  <a:pt x="79239" y="287647"/>
                  <a:pt x="80268" y="288678"/>
                </a:cubicBezTo>
                <a:cubicBezTo>
                  <a:pt x="81553" y="289967"/>
                  <a:pt x="82068" y="291256"/>
                  <a:pt x="82068" y="293319"/>
                </a:cubicBezTo>
                <a:lnTo>
                  <a:pt x="82068" y="307241"/>
                </a:lnTo>
                <a:cubicBezTo>
                  <a:pt x="82068" y="309045"/>
                  <a:pt x="81553" y="310592"/>
                  <a:pt x="80268" y="311623"/>
                </a:cubicBezTo>
                <a:cubicBezTo>
                  <a:pt x="79239" y="312655"/>
                  <a:pt x="77953" y="313170"/>
                  <a:pt x="76410" y="313170"/>
                </a:cubicBezTo>
                <a:cubicBezTo>
                  <a:pt x="74610" y="313170"/>
                  <a:pt x="73324" y="312655"/>
                  <a:pt x="72038" y="311623"/>
                </a:cubicBezTo>
                <a:cubicBezTo>
                  <a:pt x="71009" y="310592"/>
                  <a:pt x="70495" y="309045"/>
                  <a:pt x="70495" y="307241"/>
                </a:cubicBezTo>
                <a:lnTo>
                  <a:pt x="70495" y="293319"/>
                </a:lnTo>
                <a:cubicBezTo>
                  <a:pt x="70495" y="291256"/>
                  <a:pt x="71009" y="289967"/>
                  <a:pt x="72038" y="288678"/>
                </a:cubicBezTo>
                <a:cubicBezTo>
                  <a:pt x="73324" y="287647"/>
                  <a:pt x="74610" y="287131"/>
                  <a:pt x="76410" y="287131"/>
                </a:cubicBezTo>
                <a:close/>
                <a:moveTo>
                  <a:pt x="38211" y="287131"/>
                </a:moveTo>
                <a:cubicBezTo>
                  <a:pt x="39766" y="287131"/>
                  <a:pt x="41063" y="287647"/>
                  <a:pt x="42359" y="288678"/>
                </a:cubicBezTo>
                <a:cubicBezTo>
                  <a:pt x="43655" y="289967"/>
                  <a:pt x="44174" y="291256"/>
                  <a:pt x="44174" y="293319"/>
                </a:cubicBezTo>
                <a:lnTo>
                  <a:pt x="44174" y="307241"/>
                </a:lnTo>
                <a:cubicBezTo>
                  <a:pt x="44174" y="309045"/>
                  <a:pt x="43655" y="310592"/>
                  <a:pt x="42359" y="311623"/>
                </a:cubicBezTo>
                <a:cubicBezTo>
                  <a:pt x="41063" y="312655"/>
                  <a:pt x="39766" y="313170"/>
                  <a:pt x="38211" y="313170"/>
                </a:cubicBezTo>
                <a:cubicBezTo>
                  <a:pt x="36655" y="313170"/>
                  <a:pt x="35359" y="312655"/>
                  <a:pt x="34063" y="311623"/>
                </a:cubicBezTo>
                <a:cubicBezTo>
                  <a:pt x="33026" y="310592"/>
                  <a:pt x="32248" y="309045"/>
                  <a:pt x="32248" y="307241"/>
                </a:cubicBezTo>
                <a:lnTo>
                  <a:pt x="32248" y="293319"/>
                </a:lnTo>
                <a:cubicBezTo>
                  <a:pt x="32248" y="291256"/>
                  <a:pt x="33026" y="289967"/>
                  <a:pt x="34063" y="288678"/>
                </a:cubicBezTo>
                <a:cubicBezTo>
                  <a:pt x="35359" y="287647"/>
                  <a:pt x="36655" y="287131"/>
                  <a:pt x="38211" y="287131"/>
                </a:cubicBezTo>
                <a:close/>
                <a:moveTo>
                  <a:pt x="184599" y="247473"/>
                </a:moveTo>
                <a:cubicBezTo>
                  <a:pt x="185884" y="250309"/>
                  <a:pt x="187168" y="253146"/>
                  <a:pt x="188710" y="255724"/>
                </a:cubicBezTo>
                <a:lnTo>
                  <a:pt x="188710" y="262170"/>
                </a:lnTo>
                <a:cubicBezTo>
                  <a:pt x="188710" y="263459"/>
                  <a:pt x="189224" y="263975"/>
                  <a:pt x="190508" y="263975"/>
                </a:cubicBezTo>
                <a:cubicBezTo>
                  <a:pt x="191536" y="263975"/>
                  <a:pt x="192307" y="263459"/>
                  <a:pt x="192307" y="262170"/>
                </a:cubicBezTo>
                <a:lnTo>
                  <a:pt x="192307" y="261912"/>
                </a:lnTo>
                <a:cubicBezTo>
                  <a:pt x="193078" y="263201"/>
                  <a:pt x="193848" y="264490"/>
                  <a:pt x="194619" y="265779"/>
                </a:cubicBezTo>
                <a:cubicBezTo>
                  <a:pt x="194619" y="265779"/>
                  <a:pt x="194619" y="266037"/>
                  <a:pt x="194619" y="266037"/>
                </a:cubicBezTo>
                <a:cubicBezTo>
                  <a:pt x="193335" y="267069"/>
                  <a:pt x="192050" y="267584"/>
                  <a:pt x="190508" y="267584"/>
                </a:cubicBezTo>
                <a:cubicBezTo>
                  <a:pt x="188967" y="267584"/>
                  <a:pt x="187425" y="267069"/>
                  <a:pt x="186398" y="266037"/>
                </a:cubicBezTo>
                <a:cubicBezTo>
                  <a:pt x="185113" y="265006"/>
                  <a:pt x="184599" y="263459"/>
                  <a:pt x="184599" y="261654"/>
                </a:cubicBezTo>
                <a:lnTo>
                  <a:pt x="184599" y="247731"/>
                </a:lnTo>
                <a:cubicBezTo>
                  <a:pt x="184599" y="247731"/>
                  <a:pt x="184599" y="247473"/>
                  <a:pt x="184599" y="247473"/>
                </a:cubicBezTo>
                <a:close/>
                <a:moveTo>
                  <a:pt x="569992" y="245156"/>
                </a:moveTo>
                <a:cubicBezTo>
                  <a:pt x="568955" y="245156"/>
                  <a:pt x="568177" y="245671"/>
                  <a:pt x="568177" y="246960"/>
                </a:cubicBezTo>
                <a:lnTo>
                  <a:pt x="568177" y="262429"/>
                </a:lnTo>
                <a:cubicBezTo>
                  <a:pt x="568177" y="263460"/>
                  <a:pt x="568955" y="263976"/>
                  <a:pt x="569992" y="263976"/>
                </a:cubicBezTo>
                <a:cubicBezTo>
                  <a:pt x="571289" y="263976"/>
                  <a:pt x="571807" y="263460"/>
                  <a:pt x="571807" y="262429"/>
                </a:cubicBezTo>
                <a:lnTo>
                  <a:pt x="571807" y="246960"/>
                </a:lnTo>
                <a:cubicBezTo>
                  <a:pt x="571807" y="245671"/>
                  <a:pt x="571289" y="245156"/>
                  <a:pt x="569992" y="245156"/>
                </a:cubicBezTo>
                <a:close/>
                <a:moveTo>
                  <a:pt x="493817" y="245156"/>
                </a:moveTo>
                <a:cubicBezTo>
                  <a:pt x="492786" y="245156"/>
                  <a:pt x="492013" y="245671"/>
                  <a:pt x="492013" y="246960"/>
                </a:cubicBezTo>
                <a:lnTo>
                  <a:pt x="492013" y="262429"/>
                </a:lnTo>
                <a:cubicBezTo>
                  <a:pt x="492013" y="263460"/>
                  <a:pt x="492786" y="263976"/>
                  <a:pt x="493817" y="263976"/>
                </a:cubicBezTo>
                <a:cubicBezTo>
                  <a:pt x="495105" y="263976"/>
                  <a:pt x="495621" y="263460"/>
                  <a:pt x="495621" y="262429"/>
                </a:cubicBezTo>
                <a:lnTo>
                  <a:pt x="495621" y="246960"/>
                </a:lnTo>
                <a:cubicBezTo>
                  <a:pt x="495621" y="245671"/>
                  <a:pt x="495105" y="245156"/>
                  <a:pt x="493817" y="245156"/>
                </a:cubicBezTo>
                <a:close/>
                <a:moveTo>
                  <a:pt x="455888" y="245156"/>
                </a:moveTo>
                <a:cubicBezTo>
                  <a:pt x="454592" y="245156"/>
                  <a:pt x="454073" y="245671"/>
                  <a:pt x="454073" y="246960"/>
                </a:cubicBezTo>
                <a:lnTo>
                  <a:pt x="454073" y="262429"/>
                </a:lnTo>
                <a:cubicBezTo>
                  <a:pt x="454073" y="263460"/>
                  <a:pt x="454592" y="263976"/>
                  <a:pt x="455888" y="263976"/>
                </a:cubicBezTo>
                <a:cubicBezTo>
                  <a:pt x="456925" y="263976"/>
                  <a:pt x="457703" y="263460"/>
                  <a:pt x="457703" y="262429"/>
                </a:cubicBezTo>
                <a:lnTo>
                  <a:pt x="457703" y="246960"/>
                </a:lnTo>
                <a:cubicBezTo>
                  <a:pt x="457703" y="245671"/>
                  <a:pt x="456925" y="245156"/>
                  <a:pt x="455888" y="245156"/>
                </a:cubicBezTo>
                <a:close/>
                <a:moveTo>
                  <a:pt x="152280" y="245156"/>
                </a:moveTo>
                <a:cubicBezTo>
                  <a:pt x="151249" y="245156"/>
                  <a:pt x="150476" y="245671"/>
                  <a:pt x="150476" y="246960"/>
                </a:cubicBezTo>
                <a:lnTo>
                  <a:pt x="150476" y="262429"/>
                </a:lnTo>
                <a:cubicBezTo>
                  <a:pt x="150476" y="263460"/>
                  <a:pt x="151249" y="263976"/>
                  <a:pt x="152280" y="263976"/>
                </a:cubicBezTo>
                <a:cubicBezTo>
                  <a:pt x="153569" y="263976"/>
                  <a:pt x="154084" y="263460"/>
                  <a:pt x="154084" y="262429"/>
                </a:cubicBezTo>
                <a:lnTo>
                  <a:pt x="154084" y="246960"/>
                </a:lnTo>
                <a:cubicBezTo>
                  <a:pt x="154084" y="245671"/>
                  <a:pt x="153569" y="245156"/>
                  <a:pt x="152280" y="245156"/>
                </a:cubicBezTo>
                <a:close/>
                <a:moveTo>
                  <a:pt x="114351" y="245156"/>
                </a:moveTo>
                <a:cubicBezTo>
                  <a:pt x="113054" y="245156"/>
                  <a:pt x="112536" y="245671"/>
                  <a:pt x="112536" y="246960"/>
                </a:cubicBezTo>
                <a:lnTo>
                  <a:pt x="112536" y="262429"/>
                </a:lnTo>
                <a:cubicBezTo>
                  <a:pt x="112536" y="263460"/>
                  <a:pt x="113054" y="263976"/>
                  <a:pt x="114351" y="263976"/>
                </a:cubicBezTo>
                <a:cubicBezTo>
                  <a:pt x="115388" y="263976"/>
                  <a:pt x="116166" y="263460"/>
                  <a:pt x="116166" y="262429"/>
                </a:cubicBezTo>
                <a:lnTo>
                  <a:pt x="116166" y="246960"/>
                </a:lnTo>
                <a:cubicBezTo>
                  <a:pt x="116166" y="245671"/>
                  <a:pt x="115388" y="245156"/>
                  <a:pt x="114351" y="245156"/>
                </a:cubicBezTo>
                <a:close/>
                <a:moveTo>
                  <a:pt x="38211" y="245156"/>
                </a:moveTo>
                <a:cubicBezTo>
                  <a:pt x="36914" y="245156"/>
                  <a:pt x="36396" y="245671"/>
                  <a:pt x="36396" y="246960"/>
                </a:cubicBezTo>
                <a:lnTo>
                  <a:pt x="36396" y="262429"/>
                </a:lnTo>
                <a:cubicBezTo>
                  <a:pt x="36396" y="263460"/>
                  <a:pt x="37174" y="263976"/>
                  <a:pt x="38211" y="263976"/>
                </a:cubicBezTo>
                <a:cubicBezTo>
                  <a:pt x="39507" y="263976"/>
                  <a:pt x="40026" y="263460"/>
                  <a:pt x="40026" y="262429"/>
                </a:cubicBezTo>
                <a:lnTo>
                  <a:pt x="40026" y="246960"/>
                </a:lnTo>
                <a:cubicBezTo>
                  <a:pt x="40026" y="245671"/>
                  <a:pt x="39507" y="245156"/>
                  <a:pt x="38211" y="245156"/>
                </a:cubicBezTo>
                <a:close/>
                <a:moveTo>
                  <a:pt x="569992" y="241546"/>
                </a:moveTo>
                <a:cubicBezTo>
                  <a:pt x="571548" y="241546"/>
                  <a:pt x="572844" y="242320"/>
                  <a:pt x="574140" y="243351"/>
                </a:cubicBezTo>
                <a:cubicBezTo>
                  <a:pt x="575437" y="244382"/>
                  <a:pt x="575955" y="245671"/>
                  <a:pt x="575955" y="247734"/>
                </a:cubicBezTo>
                <a:lnTo>
                  <a:pt x="575955" y="261656"/>
                </a:lnTo>
                <a:cubicBezTo>
                  <a:pt x="575955" y="263460"/>
                  <a:pt x="575437" y="265007"/>
                  <a:pt x="574140" y="266038"/>
                </a:cubicBezTo>
                <a:cubicBezTo>
                  <a:pt x="573103" y="267070"/>
                  <a:pt x="571548" y="267585"/>
                  <a:pt x="569992" y="267585"/>
                </a:cubicBezTo>
                <a:cubicBezTo>
                  <a:pt x="568437" y="267585"/>
                  <a:pt x="567140" y="267070"/>
                  <a:pt x="565844" y="266038"/>
                </a:cubicBezTo>
                <a:cubicBezTo>
                  <a:pt x="564807" y="265007"/>
                  <a:pt x="564029" y="263460"/>
                  <a:pt x="564029" y="261656"/>
                </a:cubicBezTo>
                <a:lnTo>
                  <a:pt x="564029" y="247734"/>
                </a:lnTo>
                <a:cubicBezTo>
                  <a:pt x="564029" y="245671"/>
                  <a:pt x="564807" y="244382"/>
                  <a:pt x="565844" y="243351"/>
                </a:cubicBezTo>
                <a:cubicBezTo>
                  <a:pt x="567140" y="242320"/>
                  <a:pt x="568437" y="241546"/>
                  <a:pt x="569992" y="241546"/>
                </a:cubicBezTo>
                <a:close/>
                <a:moveTo>
                  <a:pt x="529946" y="241546"/>
                </a:moveTo>
                <a:lnTo>
                  <a:pt x="534109" y="241546"/>
                </a:lnTo>
                <a:lnTo>
                  <a:pt x="534109" y="267585"/>
                </a:lnTo>
                <a:lnTo>
                  <a:pt x="529946" y="267585"/>
                </a:lnTo>
                <a:close/>
                <a:moveTo>
                  <a:pt x="493817" y="241546"/>
                </a:moveTo>
                <a:cubicBezTo>
                  <a:pt x="495363" y="241546"/>
                  <a:pt x="496909" y="242320"/>
                  <a:pt x="497940" y="243351"/>
                </a:cubicBezTo>
                <a:cubicBezTo>
                  <a:pt x="499229" y="244382"/>
                  <a:pt x="499744" y="245671"/>
                  <a:pt x="499744" y="247734"/>
                </a:cubicBezTo>
                <a:lnTo>
                  <a:pt x="499744" y="261656"/>
                </a:lnTo>
                <a:cubicBezTo>
                  <a:pt x="499744" y="263460"/>
                  <a:pt x="499229" y="265007"/>
                  <a:pt x="497940" y="266038"/>
                </a:cubicBezTo>
                <a:cubicBezTo>
                  <a:pt x="496909" y="267070"/>
                  <a:pt x="495363" y="267585"/>
                  <a:pt x="493817" y="267585"/>
                </a:cubicBezTo>
                <a:cubicBezTo>
                  <a:pt x="492270" y="267585"/>
                  <a:pt x="490982" y="267070"/>
                  <a:pt x="489693" y="266038"/>
                </a:cubicBezTo>
                <a:cubicBezTo>
                  <a:pt x="488662" y="265007"/>
                  <a:pt x="487889" y="263460"/>
                  <a:pt x="487889" y="261656"/>
                </a:cubicBezTo>
                <a:lnTo>
                  <a:pt x="487889" y="247734"/>
                </a:lnTo>
                <a:cubicBezTo>
                  <a:pt x="487889" y="245671"/>
                  <a:pt x="488662" y="244382"/>
                  <a:pt x="489693" y="243351"/>
                </a:cubicBezTo>
                <a:cubicBezTo>
                  <a:pt x="490982" y="242320"/>
                  <a:pt x="492270" y="241546"/>
                  <a:pt x="493817" y="241546"/>
                </a:cubicBezTo>
                <a:close/>
                <a:moveTo>
                  <a:pt x="455888" y="241546"/>
                </a:moveTo>
                <a:cubicBezTo>
                  <a:pt x="457444" y="241546"/>
                  <a:pt x="458740" y="242320"/>
                  <a:pt x="460036" y="243351"/>
                </a:cubicBezTo>
                <a:cubicBezTo>
                  <a:pt x="461073" y="244382"/>
                  <a:pt x="461851" y="245671"/>
                  <a:pt x="461851" y="247734"/>
                </a:cubicBezTo>
                <a:lnTo>
                  <a:pt x="461851" y="261656"/>
                </a:lnTo>
                <a:cubicBezTo>
                  <a:pt x="461851" y="263460"/>
                  <a:pt x="461073" y="265007"/>
                  <a:pt x="460036" y="266038"/>
                </a:cubicBezTo>
                <a:cubicBezTo>
                  <a:pt x="458740" y="267070"/>
                  <a:pt x="457444" y="267585"/>
                  <a:pt x="455888" y="267585"/>
                </a:cubicBezTo>
                <a:cubicBezTo>
                  <a:pt x="454333" y="267585"/>
                  <a:pt x="452777" y="267070"/>
                  <a:pt x="451740" y="266038"/>
                </a:cubicBezTo>
                <a:cubicBezTo>
                  <a:pt x="450444" y="265007"/>
                  <a:pt x="449925" y="263460"/>
                  <a:pt x="449925" y="261656"/>
                </a:cubicBezTo>
                <a:lnTo>
                  <a:pt x="449925" y="247734"/>
                </a:lnTo>
                <a:cubicBezTo>
                  <a:pt x="449925" y="245671"/>
                  <a:pt x="450444" y="244382"/>
                  <a:pt x="451740" y="243351"/>
                </a:cubicBezTo>
                <a:cubicBezTo>
                  <a:pt x="452777" y="242320"/>
                  <a:pt x="454333" y="241546"/>
                  <a:pt x="455888" y="241546"/>
                </a:cubicBezTo>
                <a:close/>
                <a:moveTo>
                  <a:pt x="152280" y="241546"/>
                </a:moveTo>
                <a:cubicBezTo>
                  <a:pt x="153827" y="241546"/>
                  <a:pt x="155373" y="242320"/>
                  <a:pt x="156404" y="243351"/>
                </a:cubicBezTo>
                <a:cubicBezTo>
                  <a:pt x="157692" y="244382"/>
                  <a:pt x="158208" y="245671"/>
                  <a:pt x="158208" y="247734"/>
                </a:cubicBezTo>
                <a:lnTo>
                  <a:pt x="158208" y="261656"/>
                </a:lnTo>
                <a:cubicBezTo>
                  <a:pt x="158208" y="263460"/>
                  <a:pt x="157692" y="265007"/>
                  <a:pt x="156404" y="266038"/>
                </a:cubicBezTo>
                <a:cubicBezTo>
                  <a:pt x="155373" y="267070"/>
                  <a:pt x="153827" y="267585"/>
                  <a:pt x="152280" y="267585"/>
                </a:cubicBezTo>
                <a:cubicBezTo>
                  <a:pt x="150734" y="267585"/>
                  <a:pt x="149445" y="267070"/>
                  <a:pt x="148157" y="266038"/>
                </a:cubicBezTo>
                <a:cubicBezTo>
                  <a:pt x="147126" y="265007"/>
                  <a:pt x="146353" y="263460"/>
                  <a:pt x="146353" y="261656"/>
                </a:cubicBezTo>
                <a:lnTo>
                  <a:pt x="146353" y="247734"/>
                </a:lnTo>
                <a:cubicBezTo>
                  <a:pt x="146353" y="245671"/>
                  <a:pt x="147126" y="244382"/>
                  <a:pt x="148157" y="243351"/>
                </a:cubicBezTo>
                <a:cubicBezTo>
                  <a:pt x="149445" y="242320"/>
                  <a:pt x="150734" y="241546"/>
                  <a:pt x="152280" y="241546"/>
                </a:cubicBezTo>
                <a:close/>
                <a:moveTo>
                  <a:pt x="114351" y="241546"/>
                </a:moveTo>
                <a:cubicBezTo>
                  <a:pt x="115906" y="241546"/>
                  <a:pt x="117203" y="242320"/>
                  <a:pt x="118499" y="243351"/>
                </a:cubicBezTo>
                <a:cubicBezTo>
                  <a:pt x="119795" y="244382"/>
                  <a:pt x="120314" y="245671"/>
                  <a:pt x="120314" y="247734"/>
                </a:cubicBezTo>
                <a:lnTo>
                  <a:pt x="120314" y="261656"/>
                </a:lnTo>
                <a:cubicBezTo>
                  <a:pt x="120314" y="263460"/>
                  <a:pt x="119536" y="265007"/>
                  <a:pt x="118499" y="266038"/>
                </a:cubicBezTo>
                <a:cubicBezTo>
                  <a:pt x="117203" y="267070"/>
                  <a:pt x="115906" y="267585"/>
                  <a:pt x="114351" y="267585"/>
                </a:cubicBezTo>
                <a:cubicBezTo>
                  <a:pt x="112795" y="267585"/>
                  <a:pt x="111240" y="267070"/>
                  <a:pt x="110203" y="266038"/>
                </a:cubicBezTo>
                <a:cubicBezTo>
                  <a:pt x="108906" y="265007"/>
                  <a:pt x="108388" y="263460"/>
                  <a:pt x="108388" y="261656"/>
                </a:cubicBezTo>
                <a:lnTo>
                  <a:pt x="108388" y="247734"/>
                </a:lnTo>
                <a:cubicBezTo>
                  <a:pt x="108388" y="245671"/>
                  <a:pt x="108906" y="244382"/>
                  <a:pt x="110203" y="243351"/>
                </a:cubicBezTo>
                <a:cubicBezTo>
                  <a:pt x="111240" y="242320"/>
                  <a:pt x="112795" y="241546"/>
                  <a:pt x="114351" y="241546"/>
                </a:cubicBezTo>
                <a:close/>
                <a:moveTo>
                  <a:pt x="74094" y="241546"/>
                </a:moveTo>
                <a:lnTo>
                  <a:pt x="78187" y="241546"/>
                </a:lnTo>
                <a:lnTo>
                  <a:pt x="78187" y="267585"/>
                </a:lnTo>
                <a:lnTo>
                  <a:pt x="74094" y="267585"/>
                </a:lnTo>
                <a:close/>
                <a:moveTo>
                  <a:pt x="38211" y="241546"/>
                </a:moveTo>
                <a:cubicBezTo>
                  <a:pt x="39766" y="241546"/>
                  <a:pt x="41063" y="242320"/>
                  <a:pt x="42359" y="243351"/>
                </a:cubicBezTo>
                <a:cubicBezTo>
                  <a:pt x="43655" y="244382"/>
                  <a:pt x="44174" y="245671"/>
                  <a:pt x="44174" y="247734"/>
                </a:cubicBezTo>
                <a:lnTo>
                  <a:pt x="44174" y="261656"/>
                </a:lnTo>
                <a:cubicBezTo>
                  <a:pt x="44174" y="263460"/>
                  <a:pt x="43655" y="265007"/>
                  <a:pt x="42359" y="266038"/>
                </a:cubicBezTo>
                <a:cubicBezTo>
                  <a:pt x="41063" y="267070"/>
                  <a:pt x="39766" y="267585"/>
                  <a:pt x="38211" y="267585"/>
                </a:cubicBezTo>
                <a:cubicBezTo>
                  <a:pt x="36655" y="267585"/>
                  <a:pt x="35359" y="267070"/>
                  <a:pt x="34063" y="266038"/>
                </a:cubicBezTo>
                <a:cubicBezTo>
                  <a:pt x="33026" y="265007"/>
                  <a:pt x="32248" y="263460"/>
                  <a:pt x="32248" y="261656"/>
                </a:cubicBezTo>
                <a:lnTo>
                  <a:pt x="32248" y="247734"/>
                </a:lnTo>
                <a:cubicBezTo>
                  <a:pt x="32248" y="245671"/>
                  <a:pt x="33026" y="244382"/>
                  <a:pt x="34063" y="243351"/>
                </a:cubicBezTo>
                <a:cubicBezTo>
                  <a:pt x="35359" y="242320"/>
                  <a:pt x="36655" y="241546"/>
                  <a:pt x="38211" y="241546"/>
                </a:cubicBezTo>
                <a:close/>
                <a:moveTo>
                  <a:pt x="532028" y="200297"/>
                </a:moveTo>
                <a:cubicBezTo>
                  <a:pt x="530732" y="200297"/>
                  <a:pt x="530213" y="201069"/>
                  <a:pt x="530213" y="202099"/>
                </a:cubicBezTo>
                <a:lnTo>
                  <a:pt x="530213" y="217553"/>
                </a:lnTo>
                <a:cubicBezTo>
                  <a:pt x="530213" y="218583"/>
                  <a:pt x="530732" y="219356"/>
                  <a:pt x="532028" y="219356"/>
                </a:cubicBezTo>
                <a:cubicBezTo>
                  <a:pt x="533065" y="219356"/>
                  <a:pt x="533843" y="218583"/>
                  <a:pt x="533843" y="217553"/>
                </a:cubicBezTo>
                <a:lnTo>
                  <a:pt x="533843" y="202099"/>
                </a:lnTo>
                <a:cubicBezTo>
                  <a:pt x="533843" y="201069"/>
                  <a:pt x="533065" y="200297"/>
                  <a:pt x="532028" y="200297"/>
                </a:cubicBezTo>
                <a:close/>
                <a:moveTo>
                  <a:pt x="76410" y="200297"/>
                </a:moveTo>
                <a:cubicBezTo>
                  <a:pt x="75124" y="200297"/>
                  <a:pt x="74610" y="201069"/>
                  <a:pt x="74610" y="202099"/>
                </a:cubicBezTo>
                <a:lnTo>
                  <a:pt x="74610" y="217553"/>
                </a:lnTo>
                <a:cubicBezTo>
                  <a:pt x="74610" y="218583"/>
                  <a:pt x="75124" y="219356"/>
                  <a:pt x="76410" y="219356"/>
                </a:cubicBezTo>
                <a:cubicBezTo>
                  <a:pt x="77439" y="219356"/>
                  <a:pt x="77953" y="218583"/>
                  <a:pt x="77953" y="217553"/>
                </a:cubicBezTo>
                <a:lnTo>
                  <a:pt x="77953" y="202099"/>
                </a:lnTo>
                <a:cubicBezTo>
                  <a:pt x="77953" y="201069"/>
                  <a:pt x="77439" y="200297"/>
                  <a:pt x="76410" y="200297"/>
                </a:cubicBezTo>
                <a:close/>
                <a:moveTo>
                  <a:pt x="567910" y="196948"/>
                </a:moveTo>
                <a:lnTo>
                  <a:pt x="572073" y="196948"/>
                </a:lnTo>
                <a:lnTo>
                  <a:pt x="572073" y="222704"/>
                </a:lnTo>
                <a:lnTo>
                  <a:pt x="567910" y="222704"/>
                </a:lnTo>
                <a:close/>
                <a:moveTo>
                  <a:pt x="532028" y="196948"/>
                </a:moveTo>
                <a:cubicBezTo>
                  <a:pt x="533584" y="196948"/>
                  <a:pt x="534880" y="197463"/>
                  <a:pt x="536176" y="198494"/>
                </a:cubicBezTo>
                <a:cubicBezTo>
                  <a:pt x="537213" y="199524"/>
                  <a:pt x="537991" y="201069"/>
                  <a:pt x="537991" y="202872"/>
                </a:cubicBezTo>
                <a:lnTo>
                  <a:pt x="537991" y="216780"/>
                </a:lnTo>
                <a:cubicBezTo>
                  <a:pt x="537991" y="218583"/>
                  <a:pt x="537213" y="220129"/>
                  <a:pt x="536176" y="221159"/>
                </a:cubicBezTo>
                <a:cubicBezTo>
                  <a:pt x="534880" y="222189"/>
                  <a:pt x="533584" y="222704"/>
                  <a:pt x="532028" y="222704"/>
                </a:cubicBezTo>
                <a:cubicBezTo>
                  <a:pt x="530473" y="222704"/>
                  <a:pt x="528917" y="222189"/>
                  <a:pt x="527880" y="221159"/>
                </a:cubicBezTo>
                <a:cubicBezTo>
                  <a:pt x="526584" y="220129"/>
                  <a:pt x="526065" y="218583"/>
                  <a:pt x="526065" y="216780"/>
                </a:cubicBezTo>
                <a:lnTo>
                  <a:pt x="526065" y="202872"/>
                </a:lnTo>
                <a:cubicBezTo>
                  <a:pt x="526065" y="201069"/>
                  <a:pt x="526584" y="199524"/>
                  <a:pt x="527880" y="198494"/>
                </a:cubicBezTo>
                <a:cubicBezTo>
                  <a:pt x="528917" y="197463"/>
                  <a:pt x="530473" y="196948"/>
                  <a:pt x="532028" y="196948"/>
                </a:cubicBezTo>
                <a:close/>
                <a:moveTo>
                  <a:pt x="491770" y="196948"/>
                </a:moveTo>
                <a:lnTo>
                  <a:pt x="495863" y="196948"/>
                </a:lnTo>
                <a:lnTo>
                  <a:pt x="495863" y="222704"/>
                </a:lnTo>
                <a:lnTo>
                  <a:pt x="491770" y="222704"/>
                </a:lnTo>
                <a:close/>
                <a:moveTo>
                  <a:pt x="453806" y="196948"/>
                </a:moveTo>
                <a:lnTo>
                  <a:pt x="457969" y="196948"/>
                </a:lnTo>
                <a:lnTo>
                  <a:pt x="457969" y="222704"/>
                </a:lnTo>
                <a:lnTo>
                  <a:pt x="453806" y="222704"/>
                </a:lnTo>
                <a:close/>
                <a:moveTo>
                  <a:pt x="150234" y="196948"/>
                </a:moveTo>
                <a:lnTo>
                  <a:pt x="154397" y="196948"/>
                </a:lnTo>
                <a:lnTo>
                  <a:pt x="154397" y="222704"/>
                </a:lnTo>
                <a:lnTo>
                  <a:pt x="150234" y="222704"/>
                </a:lnTo>
                <a:close/>
                <a:moveTo>
                  <a:pt x="112270" y="196948"/>
                </a:moveTo>
                <a:lnTo>
                  <a:pt x="116433" y="196948"/>
                </a:lnTo>
                <a:lnTo>
                  <a:pt x="116433" y="222704"/>
                </a:lnTo>
                <a:lnTo>
                  <a:pt x="112270" y="222704"/>
                </a:lnTo>
                <a:close/>
                <a:moveTo>
                  <a:pt x="76410" y="196948"/>
                </a:moveTo>
                <a:cubicBezTo>
                  <a:pt x="77953" y="196948"/>
                  <a:pt x="79239" y="197463"/>
                  <a:pt x="80268" y="198494"/>
                </a:cubicBezTo>
                <a:cubicBezTo>
                  <a:pt x="81553" y="199524"/>
                  <a:pt x="82068" y="201069"/>
                  <a:pt x="82068" y="202872"/>
                </a:cubicBezTo>
                <a:lnTo>
                  <a:pt x="82068" y="216780"/>
                </a:lnTo>
                <a:cubicBezTo>
                  <a:pt x="82068" y="218583"/>
                  <a:pt x="81553" y="220129"/>
                  <a:pt x="80268" y="221159"/>
                </a:cubicBezTo>
                <a:cubicBezTo>
                  <a:pt x="79239" y="222189"/>
                  <a:pt x="77953" y="222704"/>
                  <a:pt x="76410" y="222704"/>
                </a:cubicBezTo>
                <a:cubicBezTo>
                  <a:pt x="74610" y="222704"/>
                  <a:pt x="73324" y="222189"/>
                  <a:pt x="72038" y="221159"/>
                </a:cubicBezTo>
                <a:cubicBezTo>
                  <a:pt x="71009" y="220129"/>
                  <a:pt x="70495" y="218583"/>
                  <a:pt x="70495" y="216780"/>
                </a:cubicBezTo>
                <a:lnTo>
                  <a:pt x="70495" y="202872"/>
                </a:lnTo>
                <a:cubicBezTo>
                  <a:pt x="70495" y="201069"/>
                  <a:pt x="71009" y="199524"/>
                  <a:pt x="72038" y="198494"/>
                </a:cubicBezTo>
                <a:cubicBezTo>
                  <a:pt x="73324" y="197463"/>
                  <a:pt x="74610" y="196948"/>
                  <a:pt x="76410" y="196948"/>
                </a:cubicBezTo>
                <a:close/>
                <a:moveTo>
                  <a:pt x="36129" y="196948"/>
                </a:moveTo>
                <a:lnTo>
                  <a:pt x="40292" y="196948"/>
                </a:lnTo>
                <a:lnTo>
                  <a:pt x="40292" y="222704"/>
                </a:lnTo>
                <a:lnTo>
                  <a:pt x="36129" y="222704"/>
                </a:lnTo>
                <a:close/>
                <a:moveTo>
                  <a:pt x="569992" y="154641"/>
                </a:moveTo>
                <a:cubicBezTo>
                  <a:pt x="568955" y="154641"/>
                  <a:pt x="568177" y="155413"/>
                  <a:pt x="568177" y="156443"/>
                </a:cubicBezTo>
                <a:lnTo>
                  <a:pt x="568177" y="171897"/>
                </a:lnTo>
                <a:cubicBezTo>
                  <a:pt x="568177" y="172927"/>
                  <a:pt x="568955" y="173700"/>
                  <a:pt x="569992" y="173700"/>
                </a:cubicBezTo>
                <a:cubicBezTo>
                  <a:pt x="571289" y="173700"/>
                  <a:pt x="571807" y="172927"/>
                  <a:pt x="571807" y="171897"/>
                </a:cubicBezTo>
                <a:lnTo>
                  <a:pt x="571807" y="156443"/>
                </a:lnTo>
                <a:cubicBezTo>
                  <a:pt x="571807" y="155413"/>
                  <a:pt x="571289" y="154641"/>
                  <a:pt x="569992" y="154641"/>
                </a:cubicBezTo>
                <a:close/>
                <a:moveTo>
                  <a:pt x="532028" y="154641"/>
                </a:moveTo>
                <a:cubicBezTo>
                  <a:pt x="530732" y="154641"/>
                  <a:pt x="530213" y="155413"/>
                  <a:pt x="530213" y="156443"/>
                </a:cubicBezTo>
                <a:lnTo>
                  <a:pt x="530213" y="171897"/>
                </a:lnTo>
                <a:cubicBezTo>
                  <a:pt x="530213" y="172927"/>
                  <a:pt x="530732" y="173700"/>
                  <a:pt x="532028" y="173700"/>
                </a:cubicBezTo>
                <a:cubicBezTo>
                  <a:pt x="533065" y="173700"/>
                  <a:pt x="533843" y="172927"/>
                  <a:pt x="533843" y="171897"/>
                </a:cubicBezTo>
                <a:lnTo>
                  <a:pt x="533843" y="156443"/>
                </a:lnTo>
                <a:cubicBezTo>
                  <a:pt x="533843" y="155413"/>
                  <a:pt x="533065" y="154641"/>
                  <a:pt x="532028" y="154641"/>
                </a:cubicBezTo>
                <a:close/>
                <a:moveTo>
                  <a:pt x="493817" y="154641"/>
                </a:moveTo>
                <a:cubicBezTo>
                  <a:pt x="492786" y="154641"/>
                  <a:pt x="492013" y="155413"/>
                  <a:pt x="492013" y="156443"/>
                </a:cubicBezTo>
                <a:lnTo>
                  <a:pt x="492013" y="171897"/>
                </a:lnTo>
                <a:cubicBezTo>
                  <a:pt x="492013" y="172927"/>
                  <a:pt x="492786" y="173700"/>
                  <a:pt x="493817" y="173700"/>
                </a:cubicBezTo>
                <a:cubicBezTo>
                  <a:pt x="495105" y="173700"/>
                  <a:pt x="495621" y="172927"/>
                  <a:pt x="495621" y="171897"/>
                </a:cubicBezTo>
                <a:lnTo>
                  <a:pt x="495621" y="156443"/>
                </a:lnTo>
                <a:cubicBezTo>
                  <a:pt x="495621" y="155413"/>
                  <a:pt x="495105" y="154641"/>
                  <a:pt x="493817" y="154641"/>
                </a:cubicBezTo>
                <a:close/>
                <a:moveTo>
                  <a:pt x="455888" y="154641"/>
                </a:moveTo>
                <a:cubicBezTo>
                  <a:pt x="454592" y="154641"/>
                  <a:pt x="454073" y="155413"/>
                  <a:pt x="454073" y="156443"/>
                </a:cubicBezTo>
                <a:lnTo>
                  <a:pt x="454073" y="171897"/>
                </a:lnTo>
                <a:cubicBezTo>
                  <a:pt x="454073" y="172927"/>
                  <a:pt x="454592" y="173700"/>
                  <a:pt x="455888" y="173700"/>
                </a:cubicBezTo>
                <a:cubicBezTo>
                  <a:pt x="456925" y="173700"/>
                  <a:pt x="457703" y="172927"/>
                  <a:pt x="457703" y="171897"/>
                </a:cubicBezTo>
                <a:lnTo>
                  <a:pt x="457703" y="156443"/>
                </a:lnTo>
                <a:cubicBezTo>
                  <a:pt x="457703" y="155413"/>
                  <a:pt x="456925" y="154641"/>
                  <a:pt x="455888" y="154641"/>
                </a:cubicBezTo>
                <a:close/>
                <a:moveTo>
                  <a:pt x="114351" y="154641"/>
                </a:moveTo>
                <a:cubicBezTo>
                  <a:pt x="113054" y="154641"/>
                  <a:pt x="112536" y="155413"/>
                  <a:pt x="112536" y="156443"/>
                </a:cubicBezTo>
                <a:lnTo>
                  <a:pt x="112536" y="171897"/>
                </a:lnTo>
                <a:cubicBezTo>
                  <a:pt x="112536" y="172927"/>
                  <a:pt x="113054" y="173700"/>
                  <a:pt x="114351" y="173700"/>
                </a:cubicBezTo>
                <a:cubicBezTo>
                  <a:pt x="115388" y="173700"/>
                  <a:pt x="116166" y="172927"/>
                  <a:pt x="116166" y="171897"/>
                </a:cubicBezTo>
                <a:lnTo>
                  <a:pt x="116166" y="156443"/>
                </a:lnTo>
                <a:cubicBezTo>
                  <a:pt x="116166" y="155413"/>
                  <a:pt x="115388" y="154641"/>
                  <a:pt x="114351" y="154641"/>
                </a:cubicBezTo>
                <a:close/>
                <a:moveTo>
                  <a:pt x="76410" y="154641"/>
                </a:moveTo>
                <a:cubicBezTo>
                  <a:pt x="75124" y="154641"/>
                  <a:pt x="74610" y="155413"/>
                  <a:pt x="74610" y="156443"/>
                </a:cubicBezTo>
                <a:lnTo>
                  <a:pt x="74610" y="171897"/>
                </a:lnTo>
                <a:cubicBezTo>
                  <a:pt x="74610" y="172927"/>
                  <a:pt x="75124" y="173700"/>
                  <a:pt x="76410" y="173700"/>
                </a:cubicBezTo>
                <a:cubicBezTo>
                  <a:pt x="77439" y="173700"/>
                  <a:pt x="77953" y="172927"/>
                  <a:pt x="77953" y="171897"/>
                </a:cubicBezTo>
                <a:lnTo>
                  <a:pt x="77953" y="156443"/>
                </a:lnTo>
                <a:cubicBezTo>
                  <a:pt x="77953" y="155413"/>
                  <a:pt x="77439" y="154641"/>
                  <a:pt x="76410" y="154641"/>
                </a:cubicBezTo>
                <a:close/>
                <a:moveTo>
                  <a:pt x="38211" y="154641"/>
                </a:moveTo>
                <a:cubicBezTo>
                  <a:pt x="36914" y="154641"/>
                  <a:pt x="36396" y="155413"/>
                  <a:pt x="36396" y="156443"/>
                </a:cubicBezTo>
                <a:lnTo>
                  <a:pt x="36396" y="171897"/>
                </a:lnTo>
                <a:cubicBezTo>
                  <a:pt x="36396" y="172927"/>
                  <a:pt x="37174" y="173700"/>
                  <a:pt x="38211" y="173700"/>
                </a:cubicBezTo>
                <a:cubicBezTo>
                  <a:pt x="39507" y="173700"/>
                  <a:pt x="40026" y="172927"/>
                  <a:pt x="40026" y="171897"/>
                </a:cubicBezTo>
                <a:lnTo>
                  <a:pt x="40026" y="156443"/>
                </a:lnTo>
                <a:cubicBezTo>
                  <a:pt x="40026" y="155413"/>
                  <a:pt x="39507" y="154641"/>
                  <a:pt x="38211" y="154641"/>
                </a:cubicBezTo>
                <a:close/>
                <a:moveTo>
                  <a:pt x="569992" y="151292"/>
                </a:moveTo>
                <a:cubicBezTo>
                  <a:pt x="571548" y="151292"/>
                  <a:pt x="572844" y="151807"/>
                  <a:pt x="574140" y="152838"/>
                </a:cubicBezTo>
                <a:cubicBezTo>
                  <a:pt x="575437" y="153868"/>
                  <a:pt x="575955" y="155413"/>
                  <a:pt x="575955" y="157216"/>
                </a:cubicBezTo>
                <a:lnTo>
                  <a:pt x="575955" y="171124"/>
                </a:lnTo>
                <a:cubicBezTo>
                  <a:pt x="575955" y="173185"/>
                  <a:pt x="575437" y="174473"/>
                  <a:pt x="574140" y="175503"/>
                </a:cubicBezTo>
                <a:cubicBezTo>
                  <a:pt x="573103" y="176533"/>
                  <a:pt x="571548" y="177048"/>
                  <a:pt x="569992" y="177048"/>
                </a:cubicBezTo>
                <a:cubicBezTo>
                  <a:pt x="568437" y="177048"/>
                  <a:pt x="567140" y="176533"/>
                  <a:pt x="565844" y="175503"/>
                </a:cubicBezTo>
                <a:cubicBezTo>
                  <a:pt x="564807" y="174473"/>
                  <a:pt x="564029" y="173185"/>
                  <a:pt x="564029" y="171124"/>
                </a:cubicBezTo>
                <a:lnTo>
                  <a:pt x="564029" y="157216"/>
                </a:lnTo>
                <a:cubicBezTo>
                  <a:pt x="564029" y="155413"/>
                  <a:pt x="564807" y="153868"/>
                  <a:pt x="565844" y="152838"/>
                </a:cubicBezTo>
                <a:cubicBezTo>
                  <a:pt x="567140" y="151807"/>
                  <a:pt x="568437" y="151292"/>
                  <a:pt x="569992" y="151292"/>
                </a:cubicBezTo>
                <a:close/>
                <a:moveTo>
                  <a:pt x="532028" y="151292"/>
                </a:moveTo>
                <a:cubicBezTo>
                  <a:pt x="533584" y="151292"/>
                  <a:pt x="534880" y="151807"/>
                  <a:pt x="536176" y="152838"/>
                </a:cubicBezTo>
                <a:cubicBezTo>
                  <a:pt x="537213" y="153868"/>
                  <a:pt x="537991" y="155413"/>
                  <a:pt x="537991" y="157216"/>
                </a:cubicBezTo>
                <a:lnTo>
                  <a:pt x="537991" y="171124"/>
                </a:lnTo>
                <a:cubicBezTo>
                  <a:pt x="537991" y="173185"/>
                  <a:pt x="537213" y="174473"/>
                  <a:pt x="536176" y="175503"/>
                </a:cubicBezTo>
                <a:cubicBezTo>
                  <a:pt x="534880" y="176533"/>
                  <a:pt x="533584" y="177048"/>
                  <a:pt x="532028" y="177048"/>
                </a:cubicBezTo>
                <a:cubicBezTo>
                  <a:pt x="530473" y="177048"/>
                  <a:pt x="528917" y="176533"/>
                  <a:pt x="527880" y="175503"/>
                </a:cubicBezTo>
                <a:cubicBezTo>
                  <a:pt x="526584" y="174473"/>
                  <a:pt x="526065" y="173185"/>
                  <a:pt x="526065" y="171124"/>
                </a:cubicBezTo>
                <a:lnTo>
                  <a:pt x="526065" y="157216"/>
                </a:lnTo>
                <a:cubicBezTo>
                  <a:pt x="526065" y="155413"/>
                  <a:pt x="526584" y="153868"/>
                  <a:pt x="527880" y="152838"/>
                </a:cubicBezTo>
                <a:cubicBezTo>
                  <a:pt x="528917" y="151807"/>
                  <a:pt x="530473" y="151292"/>
                  <a:pt x="532028" y="151292"/>
                </a:cubicBezTo>
                <a:close/>
                <a:moveTo>
                  <a:pt x="493817" y="151292"/>
                </a:moveTo>
                <a:cubicBezTo>
                  <a:pt x="495363" y="151292"/>
                  <a:pt x="496909" y="151807"/>
                  <a:pt x="497940" y="152838"/>
                </a:cubicBezTo>
                <a:cubicBezTo>
                  <a:pt x="499229" y="153868"/>
                  <a:pt x="499744" y="155413"/>
                  <a:pt x="499744" y="157216"/>
                </a:cubicBezTo>
                <a:lnTo>
                  <a:pt x="499744" y="171124"/>
                </a:lnTo>
                <a:cubicBezTo>
                  <a:pt x="499744" y="173185"/>
                  <a:pt x="499229" y="174473"/>
                  <a:pt x="497940" y="175503"/>
                </a:cubicBezTo>
                <a:cubicBezTo>
                  <a:pt x="496909" y="176533"/>
                  <a:pt x="495363" y="177048"/>
                  <a:pt x="493817" y="177048"/>
                </a:cubicBezTo>
                <a:cubicBezTo>
                  <a:pt x="492270" y="177048"/>
                  <a:pt x="490982" y="176533"/>
                  <a:pt x="489693" y="175503"/>
                </a:cubicBezTo>
                <a:cubicBezTo>
                  <a:pt x="488662" y="174473"/>
                  <a:pt x="487889" y="173185"/>
                  <a:pt x="487889" y="171124"/>
                </a:cubicBezTo>
                <a:lnTo>
                  <a:pt x="487889" y="157216"/>
                </a:lnTo>
                <a:cubicBezTo>
                  <a:pt x="487889" y="155413"/>
                  <a:pt x="488662" y="153868"/>
                  <a:pt x="489693" y="152838"/>
                </a:cubicBezTo>
                <a:cubicBezTo>
                  <a:pt x="490982" y="151807"/>
                  <a:pt x="492270" y="151292"/>
                  <a:pt x="493817" y="151292"/>
                </a:cubicBezTo>
                <a:close/>
                <a:moveTo>
                  <a:pt x="455888" y="151292"/>
                </a:moveTo>
                <a:cubicBezTo>
                  <a:pt x="457444" y="151292"/>
                  <a:pt x="458740" y="151807"/>
                  <a:pt x="460036" y="152838"/>
                </a:cubicBezTo>
                <a:cubicBezTo>
                  <a:pt x="461073" y="153868"/>
                  <a:pt x="461851" y="155413"/>
                  <a:pt x="461851" y="157216"/>
                </a:cubicBezTo>
                <a:lnTo>
                  <a:pt x="461851" y="171124"/>
                </a:lnTo>
                <a:cubicBezTo>
                  <a:pt x="461851" y="173185"/>
                  <a:pt x="461073" y="174473"/>
                  <a:pt x="460036" y="175503"/>
                </a:cubicBezTo>
                <a:cubicBezTo>
                  <a:pt x="458740" y="176533"/>
                  <a:pt x="457444" y="177048"/>
                  <a:pt x="455888" y="177048"/>
                </a:cubicBezTo>
                <a:cubicBezTo>
                  <a:pt x="454333" y="177048"/>
                  <a:pt x="452777" y="176533"/>
                  <a:pt x="451740" y="175503"/>
                </a:cubicBezTo>
                <a:cubicBezTo>
                  <a:pt x="450444" y="174473"/>
                  <a:pt x="449925" y="173185"/>
                  <a:pt x="449925" y="171124"/>
                </a:cubicBezTo>
                <a:lnTo>
                  <a:pt x="449925" y="157216"/>
                </a:lnTo>
                <a:cubicBezTo>
                  <a:pt x="449925" y="155413"/>
                  <a:pt x="450444" y="153868"/>
                  <a:pt x="451740" y="152838"/>
                </a:cubicBezTo>
                <a:cubicBezTo>
                  <a:pt x="452777" y="151807"/>
                  <a:pt x="454333" y="151292"/>
                  <a:pt x="455888" y="151292"/>
                </a:cubicBezTo>
                <a:close/>
                <a:moveTo>
                  <a:pt x="152323" y="151292"/>
                </a:moveTo>
                <a:cubicBezTo>
                  <a:pt x="152842" y="151292"/>
                  <a:pt x="153102" y="151550"/>
                  <a:pt x="153621" y="151550"/>
                </a:cubicBezTo>
                <a:cubicBezTo>
                  <a:pt x="153361" y="152840"/>
                  <a:pt x="153102" y="154131"/>
                  <a:pt x="153102" y="155421"/>
                </a:cubicBezTo>
                <a:cubicBezTo>
                  <a:pt x="152842" y="155163"/>
                  <a:pt x="152842" y="154647"/>
                  <a:pt x="152323" y="154647"/>
                </a:cubicBezTo>
                <a:cubicBezTo>
                  <a:pt x="151285" y="154647"/>
                  <a:pt x="150506" y="155421"/>
                  <a:pt x="150506" y="156453"/>
                </a:cubicBezTo>
                <a:lnTo>
                  <a:pt x="150506" y="171935"/>
                </a:lnTo>
                <a:cubicBezTo>
                  <a:pt x="150506" y="172709"/>
                  <a:pt x="151285" y="172709"/>
                  <a:pt x="151804" y="172967"/>
                </a:cubicBezTo>
                <a:lnTo>
                  <a:pt x="151804" y="176837"/>
                </a:lnTo>
                <a:cubicBezTo>
                  <a:pt x="150506" y="176837"/>
                  <a:pt x="149208" y="176579"/>
                  <a:pt x="148170" y="175547"/>
                </a:cubicBezTo>
                <a:cubicBezTo>
                  <a:pt x="147131" y="174515"/>
                  <a:pt x="146353" y="172967"/>
                  <a:pt x="146353" y="171161"/>
                </a:cubicBezTo>
                <a:lnTo>
                  <a:pt x="146353" y="157227"/>
                </a:lnTo>
                <a:cubicBezTo>
                  <a:pt x="146353" y="155421"/>
                  <a:pt x="147131" y="153873"/>
                  <a:pt x="148170" y="152840"/>
                </a:cubicBezTo>
                <a:cubicBezTo>
                  <a:pt x="149468" y="151808"/>
                  <a:pt x="150765" y="151292"/>
                  <a:pt x="152323" y="151292"/>
                </a:cubicBezTo>
                <a:close/>
                <a:moveTo>
                  <a:pt x="114351" y="151292"/>
                </a:moveTo>
                <a:cubicBezTo>
                  <a:pt x="115906" y="151292"/>
                  <a:pt x="117203" y="151807"/>
                  <a:pt x="118499" y="152838"/>
                </a:cubicBezTo>
                <a:cubicBezTo>
                  <a:pt x="119795" y="153868"/>
                  <a:pt x="120314" y="155413"/>
                  <a:pt x="120314" y="157216"/>
                </a:cubicBezTo>
                <a:lnTo>
                  <a:pt x="120314" y="171124"/>
                </a:lnTo>
                <a:cubicBezTo>
                  <a:pt x="120314" y="173185"/>
                  <a:pt x="119536" y="174473"/>
                  <a:pt x="118499" y="175503"/>
                </a:cubicBezTo>
                <a:cubicBezTo>
                  <a:pt x="117203" y="176533"/>
                  <a:pt x="115906" y="177048"/>
                  <a:pt x="114351" y="177048"/>
                </a:cubicBezTo>
                <a:cubicBezTo>
                  <a:pt x="112795" y="177048"/>
                  <a:pt x="111240" y="176533"/>
                  <a:pt x="110203" y="175503"/>
                </a:cubicBezTo>
                <a:cubicBezTo>
                  <a:pt x="108906" y="174473"/>
                  <a:pt x="108388" y="173185"/>
                  <a:pt x="108388" y="171124"/>
                </a:cubicBezTo>
                <a:lnTo>
                  <a:pt x="108388" y="157216"/>
                </a:lnTo>
                <a:cubicBezTo>
                  <a:pt x="108388" y="155413"/>
                  <a:pt x="108906" y="153868"/>
                  <a:pt x="110203" y="152838"/>
                </a:cubicBezTo>
                <a:cubicBezTo>
                  <a:pt x="111240" y="151807"/>
                  <a:pt x="112795" y="151292"/>
                  <a:pt x="114351" y="151292"/>
                </a:cubicBezTo>
                <a:close/>
                <a:moveTo>
                  <a:pt x="76410" y="151292"/>
                </a:moveTo>
                <a:cubicBezTo>
                  <a:pt x="77953" y="151292"/>
                  <a:pt x="79239" y="151807"/>
                  <a:pt x="80268" y="152838"/>
                </a:cubicBezTo>
                <a:cubicBezTo>
                  <a:pt x="81553" y="153868"/>
                  <a:pt x="82068" y="155413"/>
                  <a:pt x="82068" y="157216"/>
                </a:cubicBezTo>
                <a:lnTo>
                  <a:pt x="82068" y="171124"/>
                </a:lnTo>
                <a:cubicBezTo>
                  <a:pt x="82068" y="173185"/>
                  <a:pt x="81553" y="174473"/>
                  <a:pt x="80268" y="175503"/>
                </a:cubicBezTo>
                <a:cubicBezTo>
                  <a:pt x="79239" y="176533"/>
                  <a:pt x="77953" y="177048"/>
                  <a:pt x="76410" y="177048"/>
                </a:cubicBezTo>
                <a:cubicBezTo>
                  <a:pt x="74610" y="177048"/>
                  <a:pt x="73324" y="176533"/>
                  <a:pt x="72038" y="175503"/>
                </a:cubicBezTo>
                <a:cubicBezTo>
                  <a:pt x="71009" y="174473"/>
                  <a:pt x="70495" y="173185"/>
                  <a:pt x="70495" y="171124"/>
                </a:cubicBezTo>
                <a:lnTo>
                  <a:pt x="70495" y="157216"/>
                </a:lnTo>
                <a:cubicBezTo>
                  <a:pt x="70495" y="155413"/>
                  <a:pt x="71009" y="153868"/>
                  <a:pt x="72038" y="152838"/>
                </a:cubicBezTo>
                <a:cubicBezTo>
                  <a:pt x="73324" y="151807"/>
                  <a:pt x="74610" y="151292"/>
                  <a:pt x="76410" y="151292"/>
                </a:cubicBezTo>
                <a:close/>
                <a:moveTo>
                  <a:pt x="38211" y="151292"/>
                </a:moveTo>
                <a:cubicBezTo>
                  <a:pt x="39766" y="151292"/>
                  <a:pt x="41063" y="151807"/>
                  <a:pt x="42359" y="152838"/>
                </a:cubicBezTo>
                <a:cubicBezTo>
                  <a:pt x="43655" y="153868"/>
                  <a:pt x="44174" y="155413"/>
                  <a:pt x="44174" y="157216"/>
                </a:cubicBezTo>
                <a:lnTo>
                  <a:pt x="44174" y="171124"/>
                </a:lnTo>
                <a:cubicBezTo>
                  <a:pt x="44174" y="173185"/>
                  <a:pt x="43655" y="174473"/>
                  <a:pt x="42359" y="175503"/>
                </a:cubicBezTo>
                <a:cubicBezTo>
                  <a:pt x="41063" y="176533"/>
                  <a:pt x="39766" y="177048"/>
                  <a:pt x="38211" y="177048"/>
                </a:cubicBezTo>
                <a:cubicBezTo>
                  <a:pt x="36655" y="177048"/>
                  <a:pt x="35359" y="176533"/>
                  <a:pt x="34063" y="175503"/>
                </a:cubicBezTo>
                <a:cubicBezTo>
                  <a:pt x="33026" y="174473"/>
                  <a:pt x="32248" y="173185"/>
                  <a:pt x="32248" y="171124"/>
                </a:cubicBezTo>
                <a:lnTo>
                  <a:pt x="32248" y="157216"/>
                </a:lnTo>
                <a:cubicBezTo>
                  <a:pt x="32248" y="155413"/>
                  <a:pt x="33026" y="153868"/>
                  <a:pt x="34063" y="152838"/>
                </a:cubicBezTo>
                <a:cubicBezTo>
                  <a:pt x="35359" y="151807"/>
                  <a:pt x="36655" y="151292"/>
                  <a:pt x="38211" y="151292"/>
                </a:cubicBezTo>
                <a:close/>
                <a:moveTo>
                  <a:pt x="569992" y="109313"/>
                </a:moveTo>
                <a:cubicBezTo>
                  <a:pt x="568955" y="109313"/>
                  <a:pt x="568177" y="109828"/>
                  <a:pt x="568177" y="110858"/>
                </a:cubicBezTo>
                <a:lnTo>
                  <a:pt x="568177" y="126312"/>
                </a:lnTo>
                <a:cubicBezTo>
                  <a:pt x="568177" y="127600"/>
                  <a:pt x="568955" y="128115"/>
                  <a:pt x="569992" y="128115"/>
                </a:cubicBezTo>
                <a:cubicBezTo>
                  <a:pt x="571289" y="128115"/>
                  <a:pt x="571807" y="127600"/>
                  <a:pt x="571807" y="126312"/>
                </a:cubicBezTo>
                <a:lnTo>
                  <a:pt x="571807" y="110858"/>
                </a:lnTo>
                <a:cubicBezTo>
                  <a:pt x="571807" y="109828"/>
                  <a:pt x="571289" y="109313"/>
                  <a:pt x="569992" y="109313"/>
                </a:cubicBezTo>
                <a:close/>
                <a:moveTo>
                  <a:pt x="493817" y="109313"/>
                </a:moveTo>
                <a:cubicBezTo>
                  <a:pt x="492786" y="109313"/>
                  <a:pt x="492013" y="109828"/>
                  <a:pt x="492013" y="110858"/>
                </a:cubicBezTo>
                <a:lnTo>
                  <a:pt x="492013" y="126312"/>
                </a:lnTo>
                <a:cubicBezTo>
                  <a:pt x="492013" y="127600"/>
                  <a:pt x="492786" y="128115"/>
                  <a:pt x="493817" y="128115"/>
                </a:cubicBezTo>
                <a:cubicBezTo>
                  <a:pt x="495105" y="128115"/>
                  <a:pt x="495621" y="127600"/>
                  <a:pt x="495621" y="126312"/>
                </a:cubicBezTo>
                <a:lnTo>
                  <a:pt x="495621" y="110858"/>
                </a:lnTo>
                <a:cubicBezTo>
                  <a:pt x="495621" y="109828"/>
                  <a:pt x="495105" y="109313"/>
                  <a:pt x="493817" y="109313"/>
                </a:cubicBezTo>
                <a:close/>
                <a:moveTo>
                  <a:pt x="455888" y="109313"/>
                </a:moveTo>
                <a:cubicBezTo>
                  <a:pt x="454592" y="109313"/>
                  <a:pt x="454073" y="109828"/>
                  <a:pt x="454073" y="110858"/>
                </a:cubicBezTo>
                <a:lnTo>
                  <a:pt x="454073" y="126312"/>
                </a:lnTo>
                <a:cubicBezTo>
                  <a:pt x="454073" y="127600"/>
                  <a:pt x="454592" y="128115"/>
                  <a:pt x="455888" y="128115"/>
                </a:cubicBezTo>
                <a:cubicBezTo>
                  <a:pt x="456925" y="128115"/>
                  <a:pt x="457703" y="127600"/>
                  <a:pt x="457703" y="126312"/>
                </a:cubicBezTo>
                <a:lnTo>
                  <a:pt x="457703" y="110858"/>
                </a:lnTo>
                <a:cubicBezTo>
                  <a:pt x="457703" y="109828"/>
                  <a:pt x="456925" y="109313"/>
                  <a:pt x="455888" y="109313"/>
                </a:cubicBezTo>
                <a:close/>
                <a:moveTo>
                  <a:pt x="152280" y="109313"/>
                </a:moveTo>
                <a:cubicBezTo>
                  <a:pt x="151249" y="109313"/>
                  <a:pt x="150476" y="109828"/>
                  <a:pt x="150476" y="110858"/>
                </a:cubicBezTo>
                <a:lnTo>
                  <a:pt x="150476" y="126312"/>
                </a:lnTo>
                <a:cubicBezTo>
                  <a:pt x="150476" y="127600"/>
                  <a:pt x="151249" y="128115"/>
                  <a:pt x="152280" y="128115"/>
                </a:cubicBezTo>
                <a:cubicBezTo>
                  <a:pt x="153569" y="128115"/>
                  <a:pt x="154084" y="127600"/>
                  <a:pt x="154084" y="126312"/>
                </a:cubicBezTo>
                <a:lnTo>
                  <a:pt x="154084" y="110858"/>
                </a:lnTo>
                <a:cubicBezTo>
                  <a:pt x="154084" y="109828"/>
                  <a:pt x="153569" y="109313"/>
                  <a:pt x="152280" y="109313"/>
                </a:cubicBezTo>
                <a:close/>
                <a:moveTo>
                  <a:pt x="114351" y="109313"/>
                </a:moveTo>
                <a:cubicBezTo>
                  <a:pt x="113054" y="109313"/>
                  <a:pt x="112536" y="109828"/>
                  <a:pt x="112536" y="110858"/>
                </a:cubicBezTo>
                <a:lnTo>
                  <a:pt x="112536" y="126312"/>
                </a:lnTo>
                <a:cubicBezTo>
                  <a:pt x="112536" y="127600"/>
                  <a:pt x="113054" y="128115"/>
                  <a:pt x="114351" y="128115"/>
                </a:cubicBezTo>
                <a:cubicBezTo>
                  <a:pt x="115388" y="128115"/>
                  <a:pt x="116166" y="127600"/>
                  <a:pt x="116166" y="126312"/>
                </a:cubicBezTo>
                <a:lnTo>
                  <a:pt x="116166" y="110858"/>
                </a:lnTo>
                <a:cubicBezTo>
                  <a:pt x="116166" y="109828"/>
                  <a:pt x="115388" y="109313"/>
                  <a:pt x="114351" y="109313"/>
                </a:cubicBezTo>
                <a:close/>
                <a:moveTo>
                  <a:pt x="38211" y="109313"/>
                </a:moveTo>
                <a:cubicBezTo>
                  <a:pt x="36914" y="109313"/>
                  <a:pt x="36396" y="109828"/>
                  <a:pt x="36396" y="110858"/>
                </a:cubicBezTo>
                <a:lnTo>
                  <a:pt x="36396" y="126312"/>
                </a:lnTo>
                <a:cubicBezTo>
                  <a:pt x="36396" y="127600"/>
                  <a:pt x="37174" y="128115"/>
                  <a:pt x="38211" y="128115"/>
                </a:cubicBezTo>
                <a:cubicBezTo>
                  <a:pt x="39507" y="128115"/>
                  <a:pt x="40026" y="127600"/>
                  <a:pt x="40026" y="126312"/>
                </a:cubicBezTo>
                <a:lnTo>
                  <a:pt x="40026" y="110858"/>
                </a:lnTo>
                <a:cubicBezTo>
                  <a:pt x="40026" y="109828"/>
                  <a:pt x="39507" y="109313"/>
                  <a:pt x="38211" y="109313"/>
                </a:cubicBezTo>
                <a:close/>
                <a:moveTo>
                  <a:pt x="417689" y="109310"/>
                </a:moveTo>
                <a:cubicBezTo>
                  <a:pt x="416660" y="109310"/>
                  <a:pt x="415889" y="109824"/>
                  <a:pt x="415889" y="110854"/>
                </a:cubicBezTo>
                <a:lnTo>
                  <a:pt x="415889" y="126292"/>
                </a:lnTo>
                <a:cubicBezTo>
                  <a:pt x="415889" y="127579"/>
                  <a:pt x="416660" y="128093"/>
                  <a:pt x="417689" y="128093"/>
                </a:cubicBezTo>
                <a:cubicBezTo>
                  <a:pt x="418975" y="128093"/>
                  <a:pt x="419489" y="127579"/>
                  <a:pt x="419489" y="126292"/>
                </a:cubicBezTo>
                <a:lnTo>
                  <a:pt x="419489" y="110854"/>
                </a:lnTo>
                <a:cubicBezTo>
                  <a:pt x="419489" y="109824"/>
                  <a:pt x="418975" y="109310"/>
                  <a:pt x="417689" y="109310"/>
                </a:cubicBezTo>
                <a:close/>
                <a:moveTo>
                  <a:pt x="569992" y="105707"/>
                </a:moveTo>
                <a:cubicBezTo>
                  <a:pt x="571548" y="105707"/>
                  <a:pt x="572844" y="106222"/>
                  <a:pt x="574140" y="107253"/>
                </a:cubicBezTo>
                <a:cubicBezTo>
                  <a:pt x="575437" y="108283"/>
                  <a:pt x="575955" y="109828"/>
                  <a:pt x="575955" y="111631"/>
                </a:cubicBezTo>
                <a:lnTo>
                  <a:pt x="575955" y="125797"/>
                </a:lnTo>
                <a:cubicBezTo>
                  <a:pt x="575955" y="127600"/>
                  <a:pt x="575437" y="128888"/>
                  <a:pt x="574140" y="129918"/>
                </a:cubicBezTo>
                <a:cubicBezTo>
                  <a:pt x="573103" y="130948"/>
                  <a:pt x="571548" y="131463"/>
                  <a:pt x="569992" y="131463"/>
                </a:cubicBezTo>
                <a:cubicBezTo>
                  <a:pt x="568437" y="131463"/>
                  <a:pt x="567140" y="130948"/>
                  <a:pt x="565844" y="129918"/>
                </a:cubicBezTo>
                <a:cubicBezTo>
                  <a:pt x="564807" y="128888"/>
                  <a:pt x="564029" y="127600"/>
                  <a:pt x="564029" y="125797"/>
                </a:cubicBezTo>
                <a:lnTo>
                  <a:pt x="564029" y="111631"/>
                </a:lnTo>
                <a:cubicBezTo>
                  <a:pt x="564029" y="109828"/>
                  <a:pt x="564807" y="108283"/>
                  <a:pt x="565844" y="107253"/>
                </a:cubicBezTo>
                <a:cubicBezTo>
                  <a:pt x="567140" y="106222"/>
                  <a:pt x="568437" y="105707"/>
                  <a:pt x="569992" y="105707"/>
                </a:cubicBezTo>
                <a:close/>
                <a:moveTo>
                  <a:pt x="529946" y="105707"/>
                </a:moveTo>
                <a:lnTo>
                  <a:pt x="534109" y="105707"/>
                </a:lnTo>
                <a:lnTo>
                  <a:pt x="534109" y="131463"/>
                </a:lnTo>
                <a:lnTo>
                  <a:pt x="529946" y="131463"/>
                </a:lnTo>
                <a:close/>
                <a:moveTo>
                  <a:pt x="493817" y="105707"/>
                </a:moveTo>
                <a:cubicBezTo>
                  <a:pt x="495363" y="105707"/>
                  <a:pt x="496909" y="106222"/>
                  <a:pt x="497940" y="107253"/>
                </a:cubicBezTo>
                <a:cubicBezTo>
                  <a:pt x="499229" y="108283"/>
                  <a:pt x="499744" y="109828"/>
                  <a:pt x="499744" y="111631"/>
                </a:cubicBezTo>
                <a:lnTo>
                  <a:pt x="499744" y="125797"/>
                </a:lnTo>
                <a:cubicBezTo>
                  <a:pt x="499744" y="127600"/>
                  <a:pt x="499229" y="128888"/>
                  <a:pt x="497940" y="129918"/>
                </a:cubicBezTo>
                <a:cubicBezTo>
                  <a:pt x="496909" y="130948"/>
                  <a:pt x="495363" y="131463"/>
                  <a:pt x="493817" y="131463"/>
                </a:cubicBezTo>
                <a:cubicBezTo>
                  <a:pt x="492270" y="131463"/>
                  <a:pt x="490982" y="130948"/>
                  <a:pt x="489693" y="129918"/>
                </a:cubicBezTo>
                <a:cubicBezTo>
                  <a:pt x="488662" y="128888"/>
                  <a:pt x="487889" y="127600"/>
                  <a:pt x="487889" y="125797"/>
                </a:cubicBezTo>
                <a:lnTo>
                  <a:pt x="487889" y="111631"/>
                </a:lnTo>
                <a:cubicBezTo>
                  <a:pt x="487889" y="109828"/>
                  <a:pt x="488662" y="108283"/>
                  <a:pt x="489693" y="107253"/>
                </a:cubicBezTo>
                <a:cubicBezTo>
                  <a:pt x="490982" y="106222"/>
                  <a:pt x="492270" y="105707"/>
                  <a:pt x="493817" y="105707"/>
                </a:cubicBezTo>
                <a:close/>
                <a:moveTo>
                  <a:pt x="455888" y="105707"/>
                </a:moveTo>
                <a:cubicBezTo>
                  <a:pt x="457444" y="105707"/>
                  <a:pt x="458740" y="106222"/>
                  <a:pt x="460036" y="107253"/>
                </a:cubicBezTo>
                <a:cubicBezTo>
                  <a:pt x="461073" y="108283"/>
                  <a:pt x="461851" y="109828"/>
                  <a:pt x="461851" y="111631"/>
                </a:cubicBezTo>
                <a:lnTo>
                  <a:pt x="461851" y="125797"/>
                </a:lnTo>
                <a:cubicBezTo>
                  <a:pt x="461851" y="127600"/>
                  <a:pt x="461073" y="128888"/>
                  <a:pt x="460036" y="129918"/>
                </a:cubicBezTo>
                <a:cubicBezTo>
                  <a:pt x="458740" y="130948"/>
                  <a:pt x="457444" y="131463"/>
                  <a:pt x="455888" y="131463"/>
                </a:cubicBezTo>
                <a:cubicBezTo>
                  <a:pt x="454333" y="131463"/>
                  <a:pt x="452777" y="130948"/>
                  <a:pt x="451740" y="129918"/>
                </a:cubicBezTo>
                <a:cubicBezTo>
                  <a:pt x="450444" y="128888"/>
                  <a:pt x="449925" y="127600"/>
                  <a:pt x="449925" y="125797"/>
                </a:cubicBezTo>
                <a:lnTo>
                  <a:pt x="449925" y="111631"/>
                </a:lnTo>
                <a:cubicBezTo>
                  <a:pt x="449925" y="109828"/>
                  <a:pt x="450444" y="108283"/>
                  <a:pt x="451740" y="107253"/>
                </a:cubicBezTo>
                <a:cubicBezTo>
                  <a:pt x="452777" y="106222"/>
                  <a:pt x="454333" y="105707"/>
                  <a:pt x="455888" y="105707"/>
                </a:cubicBezTo>
                <a:close/>
                <a:moveTo>
                  <a:pt x="417689" y="105707"/>
                </a:moveTo>
                <a:cubicBezTo>
                  <a:pt x="419232" y="105707"/>
                  <a:pt x="420775" y="106222"/>
                  <a:pt x="421804" y="107251"/>
                </a:cubicBezTo>
                <a:cubicBezTo>
                  <a:pt x="423090" y="108280"/>
                  <a:pt x="423604" y="109824"/>
                  <a:pt x="423604" y="111625"/>
                </a:cubicBezTo>
                <a:lnTo>
                  <a:pt x="423604" y="125778"/>
                </a:lnTo>
                <a:cubicBezTo>
                  <a:pt x="423604" y="127579"/>
                  <a:pt x="423090" y="128865"/>
                  <a:pt x="421804" y="129895"/>
                </a:cubicBezTo>
                <a:cubicBezTo>
                  <a:pt x="421032" y="130667"/>
                  <a:pt x="420004" y="130924"/>
                  <a:pt x="418718" y="131181"/>
                </a:cubicBezTo>
                <a:cubicBezTo>
                  <a:pt x="416660" y="127322"/>
                  <a:pt x="414346" y="123719"/>
                  <a:pt x="412031" y="120117"/>
                </a:cubicBezTo>
                <a:lnTo>
                  <a:pt x="412031" y="111625"/>
                </a:lnTo>
                <a:cubicBezTo>
                  <a:pt x="412031" y="109824"/>
                  <a:pt x="412546" y="108280"/>
                  <a:pt x="413574" y="107251"/>
                </a:cubicBezTo>
                <a:cubicBezTo>
                  <a:pt x="414860" y="106222"/>
                  <a:pt x="416146" y="105707"/>
                  <a:pt x="417689" y="105707"/>
                </a:cubicBezTo>
                <a:close/>
                <a:moveTo>
                  <a:pt x="152280" y="105707"/>
                </a:moveTo>
                <a:cubicBezTo>
                  <a:pt x="153827" y="105707"/>
                  <a:pt x="155373" y="106222"/>
                  <a:pt x="156404" y="107253"/>
                </a:cubicBezTo>
                <a:cubicBezTo>
                  <a:pt x="157692" y="108283"/>
                  <a:pt x="158208" y="109828"/>
                  <a:pt x="158208" y="111631"/>
                </a:cubicBezTo>
                <a:lnTo>
                  <a:pt x="158208" y="125797"/>
                </a:lnTo>
                <a:cubicBezTo>
                  <a:pt x="158208" y="127600"/>
                  <a:pt x="157692" y="128888"/>
                  <a:pt x="156404" y="129918"/>
                </a:cubicBezTo>
                <a:cubicBezTo>
                  <a:pt x="155373" y="130948"/>
                  <a:pt x="153827" y="131463"/>
                  <a:pt x="152280" y="131463"/>
                </a:cubicBezTo>
                <a:cubicBezTo>
                  <a:pt x="150734" y="131463"/>
                  <a:pt x="149445" y="130948"/>
                  <a:pt x="148157" y="129918"/>
                </a:cubicBezTo>
                <a:cubicBezTo>
                  <a:pt x="147126" y="128888"/>
                  <a:pt x="146353" y="127600"/>
                  <a:pt x="146353" y="125797"/>
                </a:cubicBezTo>
                <a:lnTo>
                  <a:pt x="146353" y="111631"/>
                </a:lnTo>
                <a:cubicBezTo>
                  <a:pt x="146353" y="109828"/>
                  <a:pt x="147126" y="108283"/>
                  <a:pt x="148157" y="107253"/>
                </a:cubicBezTo>
                <a:cubicBezTo>
                  <a:pt x="149445" y="106222"/>
                  <a:pt x="150734" y="105707"/>
                  <a:pt x="152280" y="105707"/>
                </a:cubicBezTo>
                <a:close/>
                <a:moveTo>
                  <a:pt x="114351" y="105707"/>
                </a:moveTo>
                <a:cubicBezTo>
                  <a:pt x="115906" y="105707"/>
                  <a:pt x="117203" y="106222"/>
                  <a:pt x="118499" y="107253"/>
                </a:cubicBezTo>
                <a:cubicBezTo>
                  <a:pt x="119795" y="108283"/>
                  <a:pt x="120314" y="109828"/>
                  <a:pt x="120314" y="111631"/>
                </a:cubicBezTo>
                <a:lnTo>
                  <a:pt x="120314" y="125797"/>
                </a:lnTo>
                <a:cubicBezTo>
                  <a:pt x="120314" y="127600"/>
                  <a:pt x="119536" y="128888"/>
                  <a:pt x="118499" y="129918"/>
                </a:cubicBezTo>
                <a:cubicBezTo>
                  <a:pt x="117203" y="130948"/>
                  <a:pt x="115906" y="131463"/>
                  <a:pt x="114351" y="131463"/>
                </a:cubicBezTo>
                <a:cubicBezTo>
                  <a:pt x="112795" y="131463"/>
                  <a:pt x="111240" y="130948"/>
                  <a:pt x="110203" y="129918"/>
                </a:cubicBezTo>
                <a:cubicBezTo>
                  <a:pt x="108906" y="128888"/>
                  <a:pt x="108388" y="127600"/>
                  <a:pt x="108388" y="125797"/>
                </a:cubicBezTo>
                <a:lnTo>
                  <a:pt x="108388" y="111631"/>
                </a:lnTo>
                <a:cubicBezTo>
                  <a:pt x="108388" y="109828"/>
                  <a:pt x="108906" y="108283"/>
                  <a:pt x="110203" y="107253"/>
                </a:cubicBezTo>
                <a:cubicBezTo>
                  <a:pt x="111240" y="106222"/>
                  <a:pt x="112795" y="105707"/>
                  <a:pt x="114351" y="105707"/>
                </a:cubicBezTo>
                <a:close/>
                <a:moveTo>
                  <a:pt x="74094" y="105707"/>
                </a:moveTo>
                <a:lnTo>
                  <a:pt x="78187" y="105707"/>
                </a:lnTo>
                <a:lnTo>
                  <a:pt x="78187" y="131463"/>
                </a:lnTo>
                <a:lnTo>
                  <a:pt x="74094" y="131463"/>
                </a:lnTo>
                <a:close/>
                <a:moveTo>
                  <a:pt x="38211" y="105707"/>
                </a:moveTo>
                <a:cubicBezTo>
                  <a:pt x="39766" y="105707"/>
                  <a:pt x="41063" y="106222"/>
                  <a:pt x="42359" y="107253"/>
                </a:cubicBezTo>
                <a:cubicBezTo>
                  <a:pt x="43655" y="108283"/>
                  <a:pt x="44174" y="109828"/>
                  <a:pt x="44174" y="111631"/>
                </a:cubicBezTo>
                <a:lnTo>
                  <a:pt x="44174" y="125797"/>
                </a:lnTo>
                <a:cubicBezTo>
                  <a:pt x="44174" y="127600"/>
                  <a:pt x="43655" y="128888"/>
                  <a:pt x="42359" y="129918"/>
                </a:cubicBezTo>
                <a:cubicBezTo>
                  <a:pt x="41063" y="130948"/>
                  <a:pt x="39766" y="131463"/>
                  <a:pt x="38211" y="131463"/>
                </a:cubicBezTo>
                <a:cubicBezTo>
                  <a:pt x="36655" y="131463"/>
                  <a:pt x="35359" y="130948"/>
                  <a:pt x="34063" y="129918"/>
                </a:cubicBezTo>
                <a:cubicBezTo>
                  <a:pt x="33026" y="128888"/>
                  <a:pt x="32248" y="127600"/>
                  <a:pt x="32248" y="125797"/>
                </a:cubicBezTo>
                <a:lnTo>
                  <a:pt x="32248" y="111631"/>
                </a:lnTo>
                <a:cubicBezTo>
                  <a:pt x="32248" y="109828"/>
                  <a:pt x="33026" y="108283"/>
                  <a:pt x="34063" y="107253"/>
                </a:cubicBezTo>
                <a:cubicBezTo>
                  <a:pt x="35359" y="106222"/>
                  <a:pt x="36655" y="105707"/>
                  <a:pt x="38211" y="105707"/>
                </a:cubicBezTo>
                <a:close/>
                <a:moveTo>
                  <a:pt x="304101" y="76775"/>
                </a:moveTo>
                <a:cubicBezTo>
                  <a:pt x="369154" y="76775"/>
                  <a:pt x="421557" y="129363"/>
                  <a:pt x="421557" y="194067"/>
                </a:cubicBezTo>
                <a:cubicBezTo>
                  <a:pt x="421557" y="259029"/>
                  <a:pt x="369154" y="311617"/>
                  <a:pt x="304101" y="311617"/>
                </a:cubicBezTo>
                <a:cubicBezTo>
                  <a:pt x="239307" y="311617"/>
                  <a:pt x="186645" y="259029"/>
                  <a:pt x="186645" y="194067"/>
                </a:cubicBezTo>
                <a:lnTo>
                  <a:pt x="304101" y="194067"/>
                </a:lnTo>
                <a:close/>
                <a:moveTo>
                  <a:pt x="532028" y="62130"/>
                </a:moveTo>
                <a:cubicBezTo>
                  <a:pt x="530732" y="62130"/>
                  <a:pt x="530213" y="62902"/>
                  <a:pt x="530213" y="63932"/>
                </a:cubicBezTo>
                <a:lnTo>
                  <a:pt x="530213" y="79386"/>
                </a:lnTo>
                <a:cubicBezTo>
                  <a:pt x="530213" y="80416"/>
                  <a:pt x="530732" y="80931"/>
                  <a:pt x="532028" y="80931"/>
                </a:cubicBezTo>
                <a:cubicBezTo>
                  <a:pt x="533065" y="80931"/>
                  <a:pt x="533843" y="80416"/>
                  <a:pt x="533843" y="79386"/>
                </a:cubicBezTo>
                <a:lnTo>
                  <a:pt x="533843" y="63932"/>
                </a:lnTo>
                <a:cubicBezTo>
                  <a:pt x="533843" y="62902"/>
                  <a:pt x="533065" y="62130"/>
                  <a:pt x="532028" y="62130"/>
                </a:cubicBezTo>
                <a:close/>
                <a:moveTo>
                  <a:pt x="379713" y="62130"/>
                </a:moveTo>
                <a:cubicBezTo>
                  <a:pt x="378424" y="62130"/>
                  <a:pt x="377909" y="62902"/>
                  <a:pt x="377909" y="63932"/>
                </a:cubicBezTo>
                <a:lnTo>
                  <a:pt x="377909" y="79386"/>
                </a:lnTo>
                <a:cubicBezTo>
                  <a:pt x="377909" y="80416"/>
                  <a:pt x="378424" y="80931"/>
                  <a:pt x="379713" y="80931"/>
                </a:cubicBezTo>
                <a:cubicBezTo>
                  <a:pt x="381001" y="80931"/>
                  <a:pt x="381517" y="80416"/>
                  <a:pt x="381517" y="79386"/>
                </a:cubicBezTo>
                <a:lnTo>
                  <a:pt x="381517" y="63932"/>
                </a:lnTo>
                <a:cubicBezTo>
                  <a:pt x="381517" y="62902"/>
                  <a:pt x="381001" y="62130"/>
                  <a:pt x="379713" y="62130"/>
                </a:cubicBezTo>
                <a:close/>
                <a:moveTo>
                  <a:pt x="76410" y="62130"/>
                </a:moveTo>
                <a:cubicBezTo>
                  <a:pt x="75124" y="62130"/>
                  <a:pt x="74610" y="62902"/>
                  <a:pt x="74610" y="63932"/>
                </a:cubicBezTo>
                <a:lnTo>
                  <a:pt x="74610" y="79386"/>
                </a:lnTo>
                <a:cubicBezTo>
                  <a:pt x="74610" y="80416"/>
                  <a:pt x="75124" y="80931"/>
                  <a:pt x="76410" y="80931"/>
                </a:cubicBezTo>
                <a:cubicBezTo>
                  <a:pt x="77439" y="80931"/>
                  <a:pt x="77953" y="80416"/>
                  <a:pt x="77953" y="79386"/>
                </a:cubicBezTo>
                <a:lnTo>
                  <a:pt x="77953" y="63932"/>
                </a:lnTo>
                <a:cubicBezTo>
                  <a:pt x="77953" y="62902"/>
                  <a:pt x="77439" y="62130"/>
                  <a:pt x="76410" y="62130"/>
                </a:cubicBezTo>
                <a:close/>
                <a:moveTo>
                  <a:pt x="567910" y="58781"/>
                </a:moveTo>
                <a:lnTo>
                  <a:pt x="572073" y="58781"/>
                </a:lnTo>
                <a:lnTo>
                  <a:pt x="572073" y="84537"/>
                </a:lnTo>
                <a:lnTo>
                  <a:pt x="567910" y="84537"/>
                </a:lnTo>
                <a:close/>
                <a:moveTo>
                  <a:pt x="532028" y="58781"/>
                </a:moveTo>
                <a:cubicBezTo>
                  <a:pt x="533584" y="58781"/>
                  <a:pt x="534880" y="59296"/>
                  <a:pt x="536176" y="60327"/>
                </a:cubicBezTo>
                <a:cubicBezTo>
                  <a:pt x="537213" y="61357"/>
                  <a:pt x="537991" y="62902"/>
                  <a:pt x="537991" y="64705"/>
                </a:cubicBezTo>
                <a:lnTo>
                  <a:pt x="537991" y="78613"/>
                </a:lnTo>
                <a:cubicBezTo>
                  <a:pt x="537991" y="80416"/>
                  <a:pt x="537213" y="81962"/>
                  <a:pt x="536176" y="82992"/>
                </a:cubicBezTo>
                <a:cubicBezTo>
                  <a:pt x="534880" y="84022"/>
                  <a:pt x="533584" y="84537"/>
                  <a:pt x="532028" y="84537"/>
                </a:cubicBezTo>
                <a:cubicBezTo>
                  <a:pt x="530473" y="84537"/>
                  <a:pt x="528917" y="84022"/>
                  <a:pt x="527880" y="82992"/>
                </a:cubicBezTo>
                <a:cubicBezTo>
                  <a:pt x="526584" y="81962"/>
                  <a:pt x="526065" y="80416"/>
                  <a:pt x="526065" y="78613"/>
                </a:cubicBezTo>
                <a:lnTo>
                  <a:pt x="526065" y="64705"/>
                </a:lnTo>
                <a:cubicBezTo>
                  <a:pt x="526065" y="62902"/>
                  <a:pt x="526584" y="61357"/>
                  <a:pt x="527880" y="60327"/>
                </a:cubicBezTo>
                <a:cubicBezTo>
                  <a:pt x="528917" y="59296"/>
                  <a:pt x="530473" y="58781"/>
                  <a:pt x="532028" y="58781"/>
                </a:cubicBezTo>
                <a:close/>
                <a:moveTo>
                  <a:pt x="491770" y="58781"/>
                </a:moveTo>
                <a:lnTo>
                  <a:pt x="495863" y="58781"/>
                </a:lnTo>
                <a:lnTo>
                  <a:pt x="495863" y="84537"/>
                </a:lnTo>
                <a:lnTo>
                  <a:pt x="491770" y="84537"/>
                </a:lnTo>
                <a:close/>
                <a:moveTo>
                  <a:pt x="453806" y="58781"/>
                </a:moveTo>
                <a:lnTo>
                  <a:pt x="457969" y="58781"/>
                </a:lnTo>
                <a:lnTo>
                  <a:pt x="457969" y="84537"/>
                </a:lnTo>
                <a:lnTo>
                  <a:pt x="453806" y="84537"/>
                </a:lnTo>
                <a:close/>
                <a:moveTo>
                  <a:pt x="415630" y="58781"/>
                </a:moveTo>
                <a:lnTo>
                  <a:pt x="419723" y="58781"/>
                </a:lnTo>
                <a:lnTo>
                  <a:pt x="419723" y="84537"/>
                </a:lnTo>
                <a:lnTo>
                  <a:pt x="415630" y="84537"/>
                </a:lnTo>
                <a:close/>
                <a:moveTo>
                  <a:pt x="379713" y="58781"/>
                </a:moveTo>
                <a:cubicBezTo>
                  <a:pt x="381259" y="58781"/>
                  <a:pt x="382548" y="59296"/>
                  <a:pt x="383836" y="60327"/>
                </a:cubicBezTo>
                <a:cubicBezTo>
                  <a:pt x="384867" y="61357"/>
                  <a:pt x="385640" y="62902"/>
                  <a:pt x="385640" y="64705"/>
                </a:cubicBezTo>
                <a:lnTo>
                  <a:pt x="385640" y="78613"/>
                </a:lnTo>
                <a:cubicBezTo>
                  <a:pt x="385640" y="80416"/>
                  <a:pt x="384867" y="81962"/>
                  <a:pt x="383836" y="82992"/>
                </a:cubicBezTo>
                <a:cubicBezTo>
                  <a:pt x="382548" y="84022"/>
                  <a:pt x="381259" y="84537"/>
                  <a:pt x="379713" y="84537"/>
                </a:cubicBezTo>
                <a:cubicBezTo>
                  <a:pt x="378166" y="84537"/>
                  <a:pt x="376620" y="84022"/>
                  <a:pt x="375589" y="82992"/>
                </a:cubicBezTo>
                <a:cubicBezTo>
                  <a:pt x="374301" y="81962"/>
                  <a:pt x="373785" y="80416"/>
                  <a:pt x="373785" y="78613"/>
                </a:cubicBezTo>
                <a:lnTo>
                  <a:pt x="373785" y="64705"/>
                </a:lnTo>
                <a:cubicBezTo>
                  <a:pt x="373785" y="62902"/>
                  <a:pt x="374301" y="61357"/>
                  <a:pt x="375589" y="60327"/>
                </a:cubicBezTo>
                <a:cubicBezTo>
                  <a:pt x="376620" y="59296"/>
                  <a:pt x="378166" y="58781"/>
                  <a:pt x="379713" y="58781"/>
                </a:cubicBezTo>
                <a:close/>
                <a:moveTo>
                  <a:pt x="188480" y="58781"/>
                </a:moveTo>
                <a:lnTo>
                  <a:pt x="192573" y="58781"/>
                </a:lnTo>
                <a:lnTo>
                  <a:pt x="192573" y="84537"/>
                </a:lnTo>
                <a:lnTo>
                  <a:pt x="188480" y="84537"/>
                </a:lnTo>
                <a:close/>
                <a:moveTo>
                  <a:pt x="150234" y="58781"/>
                </a:moveTo>
                <a:lnTo>
                  <a:pt x="154397" y="58781"/>
                </a:lnTo>
                <a:lnTo>
                  <a:pt x="154397" y="84537"/>
                </a:lnTo>
                <a:lnTo>
                  <a:pt x="150234" y="84537"/>
                </a:lnTo>
                <a:close/>
                <a:moveTo>
                  <a:pt x="112270" y="58781"/>
                </a:moveTo>
                <a:lnTo>
                  <a:pt x="116433" y="58781"/>
                </a:lnTo>
                <a:lnTo>
                  <a:pt x="116433" y="84537"/>
                </a:lnTo>
                <a:lnTo>
                  <a:pt x="112270" y="84537"/>
                </a:lnTo>
                <a:close/>
                <a:moveTo>
                  <a:pt x="76410" y="58781"/>
                </a:moveTo>
                <a:cubicBezTo>
                  <a:pt x="77953" y="58781"/>
                  <a:pt x="79239" y="59296"/>
                  <a:pt x="80268" y="60327"/>
                </a:cubicBezTo>
                <a:cubicBezTo>
                  <a:pt x="81553" y="61357"/>
                  <a:pt x="82068" y="62902"/>
                  <a:pt x="82068" y="64705"/>
                </a:cubicBezTo>
                <a:lnTo>
                  <a:pt x="82068" y="78613"/>
                </a:lnTo>
                <a:cubicBezTo>
                  <a:pt x="82068" y="80416"/>
                  <a:pt x="81553" y="81962"/>
                  <a:pt x="80268" y="82992"/>
                </a:cubicBezTo>
                <a:cubicBezTo>
                  <a:pt x="79239" y="84022"/>
                  <a:pt x="77953" y="84537"/>
                  <a:pt x="76410" y="84537"/>
                </a:cubicBezTo>
                <a:cubicBezTo>
                  <a:pt x="74610" y="84537"/>
                  <a:pt x="73324" y="84022"/>
                  <a:pt x="72038" y="82992"/>
                </a:cubicBezTo>
                <a:cubicBezTo>
                  <a:pt x="71009" y="81962"/>
                  <a:pt x="70495" y="80416"/>
                  <a:pt x="70495" y="78613"/>
                </a:cubicBezTo>
                <a:lnTo>
                  <a:pt x="70495" y="64705"/>
                </a:lnTo>
                <a:cubicBezTo>
                  <a:pt x="70495" y="62902"/>
                  <a:pt x="71009" y="61357"/>
                  <a:pt x="72038" y="60327"/>
                </a:cubicBezTo>
                <a:cubicBezTo>
                  <a:pt x="73324" y="59296"/>
                  <a:pt x="74610" y="58781"/>
                  <a:pt x="76410" y="58781"/>
                </a:cubicBezTo>
                <a:close/>
                <a:moveTo>
                  <a:pt x="36129" y="58781"/>
                </a:moveTo>
                <a:lnTo>
                  <a:pt x="40292" y="58781"/>
                </a:lnTo>
                <a:lnTo>
                  <a:pt x="40292" y="84537"/>
                </a:lnTo>
                <a:lnTo>
                  <a:pt x="36129" y="84537"/>
                </a:lnTo>
                <a:close/>
                <a:moveTo>
                  <a:pt x="282685" y="55394"/>
                </a:moveTo>
                <a:lnTo>
                  <a:pt x="282685" y="172674"/>
                </a:lnTo>
                <a:lnTo>
                  <a:pt x="165194" y="172674"/>
                </a:lnTo>
                <a:cubicBezTo>
                  <a:pt x="165194" y="107977"/>
                  <a:pt x="217872" y="55394"/>
                  <a:pt x="282685" y="55394"/>
                </a:cubicBezTo>
                <a:close/>
                <a:moveTo>
                  <a:pt x="568190" y="23972"/>
                </a:moveTo>
                <a:lnTo>
                  <a:pt x="568190" y="33767"/>
                </a:lnTo>
                <a:cubicBezTo>
                  <a:pt x="568190" y="34798"/>
                  <a:pt x="568964" y="35571"/>
                  <a:pt x="569997" y="35571"/>
                </a:cubicBezTo>
                <a:cubicBezTo>
                  <a:pt x="571288" y="35571"/>
                  <a:pt x="571804" y="34798"/>
                  <a:pt x="571804" y="33767"/>
                </a:cubicBezTo>
                <a:lnTo>
                  <a:pt x="571804" y="26034"/>
                </a:lnTo>
                <a:cubicBezTo>
                  <a:pt x="570771" y="25260"/>
                  <a:pt x="569481" y="24487"/>
                  <a:pt x="568190" y="23972"/>
                </a:cubicBezTo>
                <a:close/>
                <a:moveTo>
                  <a:pt x="40013" y="23972"/>
                </a:moveTo>
                <a:cubicBezTo>
                  <a:pt x="38722" y="24487"/>
                  <a:pt x="37690" y="25260"/>
                  <a:pt x="36399" y="26034"/>
                </a:cubicBezTo>
                <a:lnTo>
                  <a:pt x="36399" y="33767"/>
                </a:lnTo>
                <a:cubicBezTo>
                  <a:pt x="36399" y="34798"/>
                  <a:pt x="37173" y="35313"/>
                  <a:pt x="38206" y="35313"/>
                </a:cubicBezTo>
                <a:cubicBezTo>
                  <a:pt x="39497" y="35313"/>
                  <a:pt x="40013" y="34798"/>
                  <a:pt x="40013" y="33767"/>
                </a:cubicBezTo>
                <a:close/>
                <a:moveTo>
                  <a:pt x="530242" y="21394"/>
                </a:moveTo>
                <a:lnTo>
                  <a:pt x="530242" y="33767"/>
                </a:lnTo>
                <a:cubicBezTo>
                  <a:pt x="530242" y="34798"/>
                  <a:pt x="530758" y="35571"/>
                  <a:pt x="532049" y="35571"/>
                </a:cubicBezTo>
                <a:cubicBezTo>
                  <a:pt x="533081" y="35571"/>
                  <a:pt x="533856" y="34798"/>
                  <a:pt x="533856" y="33767"/>
                </a:cubicBezTo>
                <a:lnTo>
                  <a:pt x="533856" y="21394"/>
                </a:lnTo>
                <a:close/>
                <a:moveTo>
                  <a:pt x="492035" y="21394"/>
                </a:moveTo>
                <a:lnTo>
                  <a:pt x="492035" y="33767"/>
                </a:lnTo>
                <a:cubicBezTo>
                  <a:pt x="492035" y="34798"/>
                  <a:pt x="492810" y="35571"/>
                  <a:pt x="493842" y="35571"/>
                </a:cubicBezTo>
                <a:cubicBezTo>
                  <a:pt x="495133" y="35571"/>
                  <a:pt x="495650" y="34798"/>
                  <a:pt x="495650" y="33767"/>
                </a:cubicBezTo>
                <a:lnTo>
                  <a:pt x="495650" y="21394"/>
                </a:lnTo>
                <a:close/>
                <a:moveTo>
                  <a:pt x="454087" y="21394"/>
                </a:moveTo>
                <a:lnTo>
                  <a:pt x="454087" y="33767"/>
                </a:lnTo>
                <a:cubicBezTo>
                  <a:pt x="454087" y="34798"/>
                  <a:pt x="454604" y="35571"/>
                  <a:pt x="455894" y="35571"/>
                </a:cubicBezTo>
                <a:cubicBezTo>
                  <a:pt x="456927" y="35571"/>
                  <a:pt x="457701" y="34798"/>
                  <a:pt x="457701" y="33767"/>
                </a:cubicBezTo>
                <a:lnTo>
                  <a:pt x="457701" y="21394"/>
                </a:lnTo>
                <a:close/>
                <a:moveTo>
                  <a:pt x="415881" y="21394"/>
                </a:moveTo>
                <a:lnTo>
                  <a:pt x="415881" y="33767"/>
                </a:lnTo>
                <a:cubicBezTo>
                  <a:pt x="415881" y="34798"/>
                  <a:pt x="416655" y="35571"/>
                  <a:pt x="417688" y="35571"/>
                </a:cubicBezTo>
                <a:cubicBezTo>
                  <a:pt x="418979" y="35571"/>
                  <a:pt x="419495" y="34798"/>
                  <a:pt x="419495" y="33767"/>
                </a:cubicBezTo>
                <a:lnTo>
                  <a:pt x="419495" y="21394"/>
                </a:lnTo>
                <a:close/>
                <a:moveTo>
                  <a:pt x="377933" y="21394"/>
                </a:moveTo>
                <a:lnTo>
                  <a:pt x="377933" y="33767"/>
                </a:lnTo>
                <a:cubicBezTo>
                  <a:pt x="377933" y="34798"/>
                  <a:pt x="378449" y="35571"/>
                  <a:pt x="379740" y="35571"/>
                </a:cubicBezTo>
                <a:cubicBezTo>
                  <a:pt x="381031" y="35571"/>
                  <a:pt x="381547" y="34798"/>
                  <a:pt x="381547" y="33767"/>
                </a:cubicBezTo>
                <a:lnTo>
                  <a:pt x="381547" y="21394"/>
                </a:lnTo>
                <a:close/>
                <a:moveTo>
                  <a:pt x="339985" y="21394"/>
                </a:moveTo>
                <a:lnTo>
                  <a:pt x="339985" y="33767"/>
                </a:lnTo>
                <a:cubicBezTo>
                  <a:pt x="339985" y="34798"/>
                  <a:pt x="340501" y="35571"/>
                  <a:pt x="341792" y="35571"/>
                </a:cubicBezTo>
                <a:cubicBezTo>
                  <a:pt x="342824" y="35571"/>
                  <a:pt x="343341" y="34798"/>
                  <a:pt x="343341" y="33767"/>
                </a:cubicBezTo>
                <a:lnTo>
                  <a:pt x="343341" y="21394"/>
                </a:lnTo>
                <a:close/>
                <a:moveTo>
                  <a:pt x="302811" y="21394"/>
                </a:moveTo>
                <a:lnTo>
                  <a:pt x="302811" y="33767"/>
                </a:lnTo>
                <a:cubicBezTo>
                  <a:pt x="302811" y="34798"/>
                  <a:pt x="303327" y="35571"/>
                  <a:pt x="304618" y="35571"/>
                </a:cubicBezTo>
                <a:cubicBezTo>
                  <a:pt x="305909" y="35571"/>
                  <a:pt x="306425" y="34798"/>
                  <a:pt x="306425" y="33767"/>
                </a:cubicBezTo>
                <a:lnTo>
                  <a:pt x="306425" y="21394"/>
                </a:lnTo>
                <a:close/>
                <a:moveTo>
                  <a:pt x="264863" y="21394"/>
                </a:moveTo>
                <a:lnTo>
                  <a:pt x="264863" y="33767"/>
                </a:lnTo>
                <a:cubicBezTo>
                  <a:pt x="264863" y="34798"/>
                  <a:pt x="265379" y="35571"/>
                  <a:pt x="266670" y="35571"/>
                </a:cubicBezTo>
                <a:cubicBezTo>
                  <a:pt x="267702" y="35571"/>
                  <a:pt x="268477" y="34798"/>
                  <a:pt x="268477" y="33767"/>
                </a:cubicBezTo>
                <a:lnTo>
                  <a:pt x="268477" y="21394"/>
                </a:lnTo>
                <a:close/>
                <a:moveTo>
                  <a:pt x="226657" y="21394"/>
                </a:moveTo>
                <a:lnTo>
                  <a:pt x="226657" y="33767"/>
                </a:lnTo>
                <a:cubicBezTo>
                  <a:pt x="226657" y="34798"/>
                  <a:pt x="227173" y="35571"/>
                  <a:pt x="228464" y="35571"/>
                </a:cubicBezTo>
                <a:cubicBezTo>
                  <a:pt x="229754" y="35571"/>
                  <a:pt x="230271" y="34798"/>
                  <a:pt x="230271" y="33767"/>
                </a:cubicBezTo>
                <a:lnTo>
                  <a:pt x="230271" y="21394"/>
                </a:lnTo>
                <a:close/>
                <a:moveTo>
                  <a:pt x="188708" y="21394"/>
                </a:moveTo>
                <a:lnTo>
                  <a:pt x="188708" y="33767"/>
                </a:lnTo>
                <a:cubicBezTo>
                  <a:pt x="188708" y="34798"/>
                  <a:pt x="189225" y="35571"/>
                  <a:pt x="190515" y="35571"/>
                </a:cubicBezTo>
                <a:cubicBezTo>
                  <a:pt x="191806" y="35571"/>
                  <a:pt x="192322" y="34798"/>
                  <a:pt x="192322" y="33767"/>
                </a:cubicBezTo>
                <a:lnTo>
                  <a:pt x="192322" y="21394"/>
                </a:lnTo>
                <a:close/>
                <a:moveTo>
                  <a:pt x="150502" y="21394"/>
                </a:moveTo>
                <a:lnTo>
                  <a:pt x="150502" y="33767"/>
                </a:lnTo>
                <a:cubicBezTo>
                  <a:pt x="150502" y="34798"/>
                  <a:pt x="151276" y="35571"/>
                  <a:pt x="152309" y="35571"/>
                </a:cubicBezTo>
                <a:cubicBezTo>
                  <a:pt x="153599" y="35571"/>
                  <a:pt x="154116" y="34798"/>
                  <a:pt x="154116" y="33767"/>
                </a:cubicBezTo>
                <a:lnTo>
                  <a:pt x="154116" y="21394"/>
                </a:lnTo>
                <a:close/>
                <a:moveTo>
                  <a:pt x="112553" y="21394"/>
                </a:moveTo>
                <a:lnTo>
                  <a:pt x="112553" y="33767"/>
                </a:lnTo>
                <a:cubicBezTo>
                  <a:pt x="112553" y="34798"/>
                  <a:pt x="113070" y="35571"/>
                  <a:pt x="114361" y="35571"/>
                </a:cubicBezTo>
                <a:cubicBezTo>
                  <a:pt x="115393" y="35571"/>
                  <a:pt x="116168" y="34798"/>
                  <a:pt x="116168" y="33767"/>
                </a:cubicBezTo>
                <a:lnTo>
                  <a:pt x="116168" y="21394"/>
                </a:lnTo>
                <a:close/>
                <a:moveTo>
                  <a:pt x="74605" y="21394"/>
                </a:moveTo>
                <a:lnTo>
                  <a:pt x="74605" y="33767"/>
                </a:lnTo>
                <a:cubicBezTo>
                  <a:pt x="74605" y="34798"/>
                  <a:pt x="75122" y="35571"/>
                  <a:pt x="76412" y="35571"/>
                </a:cubicBezTo>
                <a:cubicBezTo>
                  <a:pt x="77445" y="35571"/>
                  <a:pt x="77961" y="34798"/>
                  <a:pt x="77961" y="33767"/>
                </a:cubicBezTo>
                <a:lnTo>
                  <a:pt x="77961" y="21394"/>
                </a:lnTo>
                <a:close/>
                <a:moveTo>
                  <a:pt x="52662" y="21394"/>
                </a:moveTo>
                <a:cubicBezTo>
                  <a:pt x="49565" y="21394"/>
                  <a:pt x="46983" y="21910"/>
                  <a:pt x="44144" y="22683"/>
                </a:cubicBezTo>
                <a:lnTo>
                  <a:pt x="44144" y="32993"/>
                </a:lnTo>
                <a:cubicBezTo>
                  <a:pt x="44144" y="34798"/>
                  <a:pt x="43627" y="36344"/>
                  <a:pt x="42336" y="37375"/>
                </a:cubicBezTo>
                <a:cubicBezTo>
                  <a:pt x="41304" y="38406"/>
                  <a:pt x="39755" y="38922"/>
                  <a:pt x="38206" y="38922"/>
                </a:cubicBezTo>
                <a:cubicBezTo>
                  <a:pt x="36657" y="38922"/>
                  <a:pt x="35366" y="38406"/>
                  <a:pt x="34076" y="37375"/>
                </a:cubicBezTo>
                <a:cubicBezTo>
                  <a:pt x="33043" y="36344"/>
                  <a:pt x="32269" y="34798"/>
                  <a:pt x="32269" y="32993"/>
                </a:cubicBezTo>
                <a:lnTo>
                  <a:pt x="32269" y="29127"/>
                </a:lnTo>
                <a:cubicBezTo>
                  <a:pt x="25815" y="34798"/>
                  <a:pt x="21426" y="43046"/>
                  <a:pt x="21426" y="52326"/>
                </a:cubicBezTo>
                <a:lnTo>
                  <a:pt x="21426" y="322719"/>
                </a:lnTo>
                <a:cubicBezTo>
                  <a:pt x="21426" y="333802"/>
                  <a:pt x="27364" y="343340"/>
                  <a:pt x="36141" y="349010"/>
                </a:cubicBezTo>
                <a:lnTo>
                  <a:pt x="36141" y="332771"/>
                </a:lnTo>
                <a:lnTo>
                  <a:pt x="40271" y="332771"/>
                </a:lnTo>
                <a:lnTo>
                  <a:pt x="40271" y="351073"/>
                </a:lnTo>
                <a:cubicBezTo>
                  <a:pt x="44144" y="352877"/>
                  <a:pt x="48274" y="353650"/>
                  <a:pt x="52662" y="353650"/>
                </a:cubicBezTo>
                <a:lnTo>
                  <a:pt x="70733" y="353650"/>
                </a:lnTo>
                <a:cubicBezTo>
                  <a:pt x="70733" y="353392"/>
                  <a:pt x="70475" y="353135"/>
                  <a:pt x="70475" y="352877"/>
                </a:cubicBezTo>
                <a:lnTo>
                  <a:pt x="70475" y="338958"/>
                </a:lnTo>
                <a:cubicBezTo>
                  <a:pt x="70475" y="336896"/>
                  <a:pt x="70991" y="335349"/>
                  <a:pt x="72282" y="334318"/>
                </a:cubicBezTo>
                <a:cubicBezTo>
                  <a:pt x="73315" y="333287"/>
                  <a:pt x="74863" y="332771"/>
                  <a:pt x="76412" y="332771"/>
                </a:cubicBezTo>
                <a:cubicBezTo>
                  <a:pt x="77961" y="332771"/>
                  <a:pt x="79252" y="333287"/>
                  <a:pt x="80543" y="334318"/>
                </a:cubicBezTo>
                <a:cubicBezTo>
                  <a:pt x="81575" y="335349"/>
                  <a:pt x="82350" y="336896"/>
                  <a:pt x="82350" y="338958"/>
                </a:cubicBezTo>
                <a:lnTo>
                  <a:pt x="82350" y="352877"/>
                </a:lnTo>
                <a:cubicBezTo>
                  <a:pt x="82350" y="353135"/>
                  <a:pt x="81834" y="353392"/>
                  <a:pt x="81834" y="353650"/>
                </a:cubicBezTo>
                <a:lnTo>
                  <a:pt x="112295" y="353650"/>
                </a:lnTo>
                <a:lnTo>
                  <a:pt x="112295" y="332771"/>
                </a:lnTo>
                <a:lnTo>
                  <a:pt x="116426" y="332771"/>
                </a:lnTo>
                <a:lnTo>
                  <a:pt x="116426" y="353650"/>
                </a:lnTo>
                <a:lnTo>
                  <a:pt x="150243" y="353650"/>
                </a:lnTo>
                <a:lnTo>
                  <a:pt x="150243" y="332771"/>
                </a:lnTo>
                <a:lnTo>
                  <a:pt x="154374" y="332771"/>
                </a:lnTo>
                <a:lnTo>
                  <a:pt x="154374" y="353650"/>
                </a:lnTo>
                <a:lnTo>
                  <a:pt x="188708" y="353650"/>
                </a:lnTo>
                <a:lnTo>
                  <a:pt x="188708" y="332771"/>
                </a:lnTo>
                <a:lnTo>
                  <a:pt x="192839" y="332771"/>
                </a:lnTo>
                <a:lnTo>
                  <a:pt x="192839" y="353650"/>
                </a:lnTo>
                <a:lnTo>
                  <a:pt x="223042" y="353650"/>
                </a:lnTo>
                <a:cubicBezTo>
                  <a:pt x="223042" y="353392"/>
                  <a:pt x="222784" y="353135"/>
                  <a:pt x="222784" y="352877"/>
                </a:cubicBezTo>
                <a:lnTo>
                  <a:pt x="222784" y="338958"/>
                </a:lnTo>
                <a:cubicBezTo>
                  <a:pt x="222784" y="336896"/>
                  <a:pt x="223301" y="335349"/>
                  <a:pt x="224591" y="334318"/>
                </a:cubicBezTo>
                <a:cubicBezTo>
                  <a:pt x="225624" y="333287"/>
                  <a:pt x="227173" y="332771"/>
                  <a:pt x="228722" y="332771"/>
                </a:cubicBezTo>
                <a:cubicBezTo>
                  <a:pt x="230271" y="332771"/>
                  <a:pt x="231561" y="333287"/>
                  <a:pt x="232852" y="334318"/>
                </a:cubicBezTo>
                <a:cubicBezTo>
                  <a:pt x="233885" y="335349"/>
                  <a:pt x="234659" y="336896"/>
                  <a:pt x="234659" y="338958"/>
                </a:cubicBezTo>
                <a:lnTo>
                  <a:pt x="234659" y="352877"/>
                </a:lnTo>
                <a:cubicBezTo>
                  <a:pt x="234659" y="353135"/>
                  <a:pt x="234143" y="353392"/>
                  <a:pt x="234143" y="353650"/>
                </a:cubicBezTo>
                <a:lnTo>
                  <a:pt x="264605" y="353650"/>
                </a:lnTo>
                <a:lnTo>
                  <a:pt x="264605" y="332771"/>
                </a:lnTo>
                <a:lnTo>
                  <a:pt x="268735" y="332771"/>
                </a:lnTo>
                <a:lnTo>
                  <a:pt x="268735" y="353650"/>
                </a:lnTo>
                <a:lnTo>
                  <a:pt x="302811" y="353650"/>
                </a:lnTo>
                <a:lnTo>
                  <a:pt x="302811" y="332771"/>
                </a:lnTo>
                <a:lnTo>
                  <a:pt x="306683" y="332771"/>
                </a:lnTo>
                <a:lnTo>
                  <a:pt x="306683" y="353650"/>
                </a:lnTo>
                <a:lnTo>
                  <a:pt x="339727" y="353650"/>
                </a:lnTo>
                <a:lnTo>
                  <a:pt x="339727" y="332771"/>
                </a:lnTo>
                <a:lnTo>
                  <a:pt x="343857" y="332771"/>
                </a:lnTo>
                <a:lnTo>
                  <a:pt x="343857" y="353650"/>
                </a:lnTo>
                <a:lnTo>
                  <a:pt x="374319" y="353650"/>
                </a:lnTo>
                <a:cubicBezTo>
                  <a:pt x="374319" y="353392"/>
                  <a:pt x="373802" y="353135"/>
                  <a:pt x="373802" y="352877"/>
                </a:cubicBezTo>
                <a:lnTo>
                  <a:pt x="373802" y="338958"/>
                </a:lnTo>
                <a:cubicBezTo>
                  <a:pt x="373802" y="336896"/>
                  <a:pt x="374577" y="335349"/>
                  <a:pt x="375609" y="334318"/>
                </a:cubicBezTo>
                <a:cubicBezTo>
                  <a:pt x="376900" y="333287"/>
                  <a:pt x="378191" y="332771"/>
                  <a:pt x="379740" y="332771"/>
                </a:cubicBezTo>
                <a:cubicBezTo>
                  <a:pt x="381289" y="332771"/>
                  <a:pt x="382838" y="333287"/>
                  <a:pt x="383870" y="334318"/>
                </a:cubicBezTo>
                <a:cubicBezTo>
                  <a:pt x="385161" y="335349"/>
                  <a:pt x="385677" y="336896"/>
                  <a:pt x="385677" y="338958"/>
                </a:cubicBezTo>
                <a:lnTo>
                  <a:pt x="385677" y="352877"/>
                </a:lnTo>
                <a:cubicBezTo>
                  <a:pt x="385677" y="353135"/>
                  <a:pt x="385419" y="353392"/>
                  <a:pt x="385419" y="353650"/>
                </a:cubicBezTo>
                <a:lnTo>
                  <a:pt x="415881" y="353650"/>
                </a:lnTo>
                <a:lnTo>
                  <a:pt x="415881" y="332771"/>
                </a:lnTo>
                <a:lnTo>
                  <a:pt x="420011" y="332771"/>
                </a:lnTo>
                <a:lnTo>
                  <a:pt x="420011" y="353650"/>
                </a:lnTo>
                <a:lnTo>
                  <a:pt x="453829" y="353650"/>
                </a:lnTo>
                <a:lnTo>
                  <a:pt x="453829" y="332771"/>
                </a:lnTo>
                <a:lnTo>
                  <a:pt x="457960" y="332771"/>
                </a:lnTo>
                <a:lnTo>
                  <a:pt x="457960" y="353650"/>
                </a:lnTo>
                <a:lnTo>
                  <a:pt x="492035" y="353650"/>
                </a:lnTo>
                <a:lnTo>
                  <a:pt x="492035" y="332771"/>
                </a:lnTo>
                <a:lnTo>
                  <a:pt x="495908" y="332771"/>
                </a:lnTo>
                <a:lnTo>
                  <a:pt x="495908" y="353650"/>
                </a:lnTo>
                <a:lnTo>
                  <a:pt x="526369" y="353650"/>
                </a:lnTo>
                <a:cubicBezTo>
                  <a:pt x="526369" y="353392"/>
                  <a:pt x="526111" y="353135"/>
                  <a:pt x="526111" y="352877"/>
                </a:cubicBezTo>
                <a:lnTo>
                  <a:pt x="526111" y="338958"/>
                </a:lnTo>
                <a:cubicBezTo>
                  <a:pt x="526111" y="336896"/>
                  <a:pt x="526628" y="335349"/>
                  <a:pt x="527918" y="334318"/>
                </a:cubicBezTo>
                <a:cubicBezTo>
                  <a:pt x="528951" y="333287"/>
                  <a:pt x="530500" y="332771"/>
                  <a:pt x="532049" y="332771"/>
                </a:cubicBezTo>
                <a:cubicBezTo>
                  <a:pt x="533598" y="332771"/>
                  <a:pt x="534888" y="333287"/>
                  <a:pt x="536179" y="334318"/>
                </a:cubicBezTo>
                <a:cubicBezTo>
                  <a:pt x="537212" y="335349"/>
                  <a:pt x="537986" y="336896"/>
                  <a:pt x="537986" y="338958"/>
                </a:cubicBezTo>
                <a:lnTo>
                  <a:pt x="537986" y="352877"/>
                </a:lnTo>
                <a:cubicBezTo>
                  <a:pt x="537986" y="353135"/>
                  <a:pt x="537728" y="353392"/>
                  <a:pt x="537470" y="353650"/>
                </a:cubicBezTo>
                <a:lnTo>
                  <a:pt x="555540" y="353650"/>
                </a:lnTo>
                <a:cubicBezTo>
                  <a:pt x="559929" y="353650"/>
                  <a:pt x="564059" y="352877"/>
                  <a:pt x="567932" y="351073"/>
                </a:cubicBezTo>
                <a:lnTo>
                  <a:pt x="567932" y="332771"/>
                </a:lnTo>
                <a:lnTo>
                  <a:pt x="572062" y="332771"/>
                </a:lnTo>
                <a:lnTo>
                  <a:pt x="572062" y="349010"/>
                </a:lnTo>
                <a:cubicBezTo>
                  <a:pt x="580839" y="343340"/>
                  <a:pt x="586777" y="333802"/>
                  <a:pt x="586777" y="322719"/>
                </a:cubicBezTo>
                <a:lnTo>
                  <a:pt x="586777" y="52326"/>
                </a:lnTo>
                <a:cubicBezTo>
                  <a:pt x="586777" y="43046"/>
                  <a:pt x="582388" y="34798"/>
                  <a:pt x="575934" y="29127"/>
                </a:cubicBezTo>
                <a:lnTo>
                  <a:pt x="575934" y="32993"/>
                </a:lnTo>
                <a:cubicBezTo>
                  <a:pt x="575934" y="34798"/>
                  <a:pt x="575160" y="36344"/>
                  <a:pt x="574127" y="37375"/>
                </a:cubicBezTo>
                <a:cubicBezTo>
                  <a:pt x="572837" y="38406"/>
                  <a:pt x="571546" y="38922"/>
                  <a:pt x="569997" y="38922"/>
                </a:cubicBezTo>
                <a:cubicBezTo>
                  <a:pt x="568448" y="38922"/>
                  <a:pt x="566899" y="38406"/>
                  <a:pt x="565867" y="37375"/>
                </a:cubicBezTo>
                <a:cubicBezTo>
                  <a:pt x="564576" y="36344"/>
                  <a:pt x="564059" y="34798"/>
                  <a:pt x="564059" y="32993"/>
                </a:cubicBezTo>
                <a:lnTo>
                  <a:pt x="564059" y="22683"/>
                </a:lnTo>
                <a:cubicBezTo>
                  <a:pt x="561220" y="21910"/>
                  <a:pt x="558638" y="21394"/>
                  <a:pt x="555540" y="21394"/>
                </a:cubicBezTo>
                <a:lnTo>
                  <a:pt x="537728" y="21394"/>
                </a:lnTo>
                <a:lnTo>
                  <a:pt x="537728" y="32993"/>
                </a:lnTo>
                <a:cubicBezTo>
                  <a:pt x="537728" y="34798"/>
                  <a:pt x="537212" y="36344"/>
                  <a:pt x="535921" y="37375"/>
                </a:cubicBezTo>
                <a:cubicBezTo>
                  <a:pt x="534888" y="38406"/>
                  <a:pt x="533340" y="38922"/>
                  <a:pt x="531791" y="38922"/>
                </a:cubicBezTo>
                <a:cubicBezTo>
                  <a:pt x="530242" y="38922"/>
                  <a:pt x="528951" y="38406"/>
                  <a:pt x="527660" y="37375"/>
                </a:cubicBezTo>
                <a:cubicBezTo>
                  <a:pt x="526628" y="36344"/>
                  <a:pt x="526111" y="34798"/>
                  <a:pt x="526111" y="32993"/>
                </a:cubicBezTo>
                <a:lnTo>
                  <a:pt x="526111" y="21394"/>
                </a:lnTo>
                <a:lnTo>
                  <a:pt x="499780" y="21394"/>
                </a:lnTo>
                <a:lnTo>
                  <a:pt x="499780" y="32993"/>
                </a:lnTo>
                <a:cubicBezTo>
                  <a:pt x="499780" y="34798"/>
                  <a:pt x="499264" y="36344"/>
                  <a:pt x="497973" y="37375"/>
                </a:cubicBezTo>
                <a:cubicBezTo>
                  <a:pt x="496682" y="38406"/>
                  <a:pt x="495391" y="38922"/>
                  <a:pt x="493842" y="38922"/>
                </a:cubicBezTo>
                <a:cubicBezTo>
                  <a:pt x="492294" y="38922"/>
                  <a:pt x="491003" y="38406"/>
                  <a:pt x="489712" y="37375"/>
                </a:cubicBezTo>
                <a:cubicBezTo>
                  <a:pt x="488679" y="36344"/>
                  <a:pt x="487905" y="34798"/>
                  <a:pt x="487905" y="32993"/>
                </a:cubicBezTo>
                <a:lnTo>
                  <a:pt x="487905" y="21394"/>
                </a:lnTo>
                <a:lnTo>
                  <a:pt x="461574" y="21394"/>
                </a:lnTo>
                <a:lnTo>
                  <a:pt x="461574" y="32993"/>
                </a:lnTo>
                <a:cubicBezTo>
                  <a:pt x="461574" y="34798"/>
                  <a:pt x="461057" y="36344"/>
                  <a:pt x="459767" y="37375"/>
                </a:cubicBezTo>
                <a:cubicBezTo>
                  <a:pt x="458734" y="38406"/>
                  <a:pt x="457185" y="38922"/>
                  <a:pt x="455636" y="38922"/>
                </a:cubicBezTo>
                <a:cubicBezTo>
                  <a:pt x="454087" y="38922"/>
                  <a:pt x="452797" y="38406"/>
                  <a:pt x="451506" y="37375"/>
                </a:cubicBezTo>
                <a:cubicBezTo>
                  <a:pt x="450473" y="36344"/>
                  <a:pt x="449957" y="34798"/>
                  <a:pt x="449957" y="32993"/>
                </a:cubicBezTo>
                <a:lnTo>
                  <a:pt x="449957" y="21394"/>
                </a:lnTo>
                <a:lnTo>
                  <a:pt x="423625" y="21394"/>
                </a:lnTo>
                <a:lnTo>
                  <a:pt x="423625" y="32993"/>
                </a:lnTo>
                <a:cubicBezTo>
                  <a:pt x="423625" y="34798"/>
                  <a:pt x="423109" y="36344"/>
                  <a:pt x="421818" y="37375"/>
                </a:cubicBezTo>
                <a:cubicBezTo>
                  <a:pt x="420786" y="38406"/>
                  <a:pt x="419237" y="38922"/>
                  <a:pt x="417688" y="38922"/>
                </a:cubicBezTo>
                <a:cubicBezTo>
                  <a:pt x="416139" y="38922"/>
                  <a:pt x="414848" y="38406"/>
                  <a:pt x="413558" y="37375"/>
                </a:cubicBezTo>
                <a:cubicBezTo>
                  <a:pt x="412525" y="36344"/>
                  <a:pt x="411751" y="34798"/>
                  <a:pt x="411751" y="32993"/>
                </a:cubicBezTo>
                <a:lnTo>
                  <a:pt x="411751" y="21394"/>
                </a:lnTo>
                <a:lnTo>
                  <a:pt x="385677" y="21394"/>
                </a:lnTo>
                <a:lnTo>
                  <a:pt x="385677" y="32993"/>
                </a:lnTo>
                <a:cubicBezTo>
                  <a:pt x="385677" y="34798"/>
                  <a:pt x="384903" y="36344"/>
                  <a:pt x="383870" y="37375"/>
                </a:cubicBezTo>
                <a:cubicBezTo>
                  <a:pt x="382580" y="38406"/>
                  <a:pt x="381289" y="38922"/>
                  <a:pt x="379740" y="38922"/>
                </a:cubicBezTo>
                <a:cubicBezTo>
                  <a:pt x="378191" y="38922"/>
                  <a:pt x="376642" y="38406"/>
                  <a:pt x="375609" y="37375"/>
                </a:cubicBezTo>
                <a:cubicBezTo>
                  <a:pt x="374319" y="36344"/>
                  <a:pt x="373802" y="34798"/>
                  <a:pt x="373802" y="32993"/>
                </a:cubicBezTo>
                <a:lnTo>
                  <a:pt x="373802" y="21394"/>
                </a:lnTo>
                <a:lnTo>
                  <a:pt x="347471" y="21394"/>
                </a:lnTo>
                <a:lnTo>
                  <a:pt x="347471" y="32993"/>
                </a:lnTo>
                <a:cubicBezTo>
                  <a:pt x="347471" y="34798"/>
                  <a:pt x="346955" y="36344"/>
                  <a:pt x="345664" y="37375"/>
                </a:cubicBezTo>
                <a:cubicBezTo>
                  <a:pt x="344631" y="38406"/>
                  <a:pt x="343082" y="38922"/>
                  <a:pt x="341534" y="38922"/>
                </a:cubicBezTo>
                <a:cubicBezTo>
                  <a:pt x="339985" y="38922"/>
                  <a:pt x="338694" y="38406"/>
                  <a:pt x="337403" y="37375"/>
                </a:cubicBezTo>
                <a:cubicBezTo>
                  <a:pt x="336371" y="36344"/>
                  <a:pt x="335854" y="34798"/>
                  <a:pt x="335854" y="32993"/>
                </a:cubicBezTo>
                <a:lnTo>
                  <a:pt x="335854" y="21394"/>
                </a:lnTo>
                <a:lnTo>
                  <a:pt x="310556" y="21394"/>
                </a:lnTo>
                <a:lnTo>
                  <a:pt x="310556" y="32993"/>
                </a:lnTo>
                <a:cubicBezTo>
                  <a:pt x="310556" y="34798"/>
                  <a:pt x="309781" y="36344"/>
                  <a:pt x="308748" y="37375"/>
                </a:cubicBezTo>
                <a:cubicBezTo>
                  <a:pt x="307458" y="38406"/>
                  <a:pt x="306167" y="38922"/>
                  <a:pt x="304618" y="38922"/>
                </a:cubicBezTo>
                <a:cubicBezTo>
                  <a:pt x="303069" y="38922"/>
                  <a:pt x="301520" y="38406"/>
                  <a:pt x="300488" y="37375"/>
                </a:cubicBezTo>
                <a:cubicBezTo>
                  <a:pt x="299197" y="36344"/>
                  <a:pt x="298681" y="34798"/>
                  <a:pt x="298681" y="32993"/>
                </a:cubicBezTo>
                <a:lnTo>
                  <a:pt x="298681" y="21394"/>
                </a:lnTo>
                <a:lnTo>
                  <a:pt x="272349" y="21394"/>
                </a:lnTo>
                <a:lnTo>
                  <a:pt x="272349" y="32993"/>
                </a:lnTo>
                <a:cubicBezTo>
                  <a:pt x="272349" y="34798"/>
                  <a:pt x="271833" y="36344"/>
                  <a:pt x="270542" y="37375"/>
                </a:cubicBezTo>
                <a:cubicBezTo>
                  <a:pt x="269510" y="38406"/>
                  <a:pt x="268219" y="38922"/>
                  <a:pt x="266670" y="38922"/>
                </a:cubicBezTo>
                <a:cubicBezTo>
                  <a:pt x="265121" y="38922"/>
                  <a:pt x="263572" y="38406"/>
                  <a:pt x="262539" y="37375"/>
                </a:cubicBezTo>
                <a:cubicBezTo>
                  <a:pt x="261249" y="36344"/>
                  <a:pt x="260732" y="34798"/>
                  <a:pt x="260732" y="32993"/>
                </a:cubicBezTo>
                <a:lnTo>
                  <a:pt x="260732" y="21394"/>
                </a:lnTo>
                <a:lnTo>
                  <a:pt x="234401" y="21394"/>
                </a:lnTo>
                <a:lnTo>
                  <a:pt x="234401" y="32993"/>
                </a:lnTo>
                <a:cubicBezTo>
                  <a:pt x="234401" y="34798"/>
                  <a:pt x="233885" y="36344"/>
                  <a:pt x="232594" y="37375"/>
                </a:cubicBezTo>
                <a:cubicBezTo>
                  <a:pt x="231561" y="38406"/>
                  <a:pt x="230012" y="38922"/>
                  <a:pt x="228464" y="38922"/>
                </a:cubicBezTo>
                <a:cubicBezTo>
                  <a:pt x="226915" y="38922"/>
                  <a:pt x="225624" y="38406"/>
                  <a:pt x="224333" y="37375"/>
                </a:cubicBezTo>
                <a:cubicBezTo>
                  <a:pt x="223301" y="36344"/>
                  <a:pt x="222526" y="34798"/>
                  <a:pt x="222526" y="32993"/>
                </a:cubicBezTo>
                <a:lnTo>
                  <a:pt x="222526" y="21394"/>
                </a:lnTo>
                <a:lnTo>
                  <a:pt x="196453" y="21394"/>
                </a:lnTo>
                <a:lnTo>
                  <a:pt x="196453" y="32993"/>
                </a:lnTo>
                <a:cubicBezTo>
                  <a:pt x="196453" y="34798"/>
                  <a:pt x="195678" y="36344"/>
                  <a:pt x="194646" y="37375"/>
                </a:cubicBezTo>
                <a:cubicBezTo>
                  <a:pt x="193355" y="38406"/>
                  <a:pt x="192064" y="38922"/>
                  <a:pt x="190515" y="38922"/>
                </a:cubicBezTo>
                <a:cubicBezTo>
                  <a:pt x="188967" y="38922"/>
                  <a:pt x="187418" y="38406"/>
                  <a:pt x="186385" y="37375"/>
                </a:cubicBezTo>
                <a:cubicBezTo>
                  <a:pt x="185094" y="36344"/>
                  <a:pt x="184578" y="34798"/>
                  <a:pt x="184578" y="32993"/>
                </a:cubicBezTo>
                <a:lnTo>
                  <a:pt x="184578" y="21394"/>
                </a:lnTo>
                <a:lnTo>
                  <a:pt x="158246" y="21394"/>
                </a:lnTo>
                <a:lnTo>
                  <a:pt x="158246" y="32993"/>
                </a:lnTo>
                <a:cubicBezTo>
                  <a:pt x="158246" y="34798"/>
                  <a:pt x="157730" y="36344"/>
                  <a:pt x="156439" y="37375"/>
                </a:cubicBezTo>
                <a:cubicBezTo>
                  <a:pt x="155406" y="38406"/>
                  <a:pt x="153858" y="38922"/>
                  <a:pt x="152309" y="38922"/>
                </a:cubicBezTo>
                <a:cubicBezTo>
                  <a:pt x="150760" y="38922"/>
                  <a:pt x="149469" y="38406"/>
                  <a:pt x="148178" y="37375"/>
                </a:cubicBezTo>
                <a:cubicBezTo>
                  <a:pt x="147146" y="36344"/>
                  <a:pt x="146371" y="34798"/>
                  <a:pt x="146371" y="32993"/>
                </a:cubicBezTo>
                <a:lnTo>
                  <a:pt x="146371" y="21394"/>
                </a:lnTo>
                <a:lnTo>
                  <a:pt x="120298" y="21394"/>
                </a:lnTo>
                <a:lnTo>
                  <a:pt x="120298" y="32993"/>
                </a:lnTo>
                <a:cubicBezTo>
                  <a:pt x="120298" y="34798"/>
                  <a:pt x="119782" y="36344"/>
                  <a:pt x="118491" y="37375"/>
                </a:cubicBezTo>
                <a:cubicBezTo>
                  <a:pt x="117200" y="38406"/>
                  <a:pt x="115909" y="38922"/>
                  <a:pt x="114361" y="38922"/>
                </a:cubicBezTo>
                <a:cubicBezTo>
                  <a:pt x="112812" y="38922"/>
                  <a:pt x="111521" y="38406"/>
                  <a:pt x="110230" y="37375"/>
                </a:cubicBezTo>
                <a:cubicBezTo>
                  <a:pt x="108939" y="36344"/>
                  <a:pt x="108423" y="34798"/>
                  <a:pt x="108423" y="32993"/>
                </a:cubicBezTo>
                <a:lnTo>
                  <a:pt x="108423" y="21394"/>
                </a:lnTo>
                <a:lnTo>
                  <a:pt x="82350" y="21394"/>
                </a:lnTo>
                <a:lnTo>
                  <a:pt x="82350" y="32993"/>
                </a:lnTo>
                <a:cubicBezTo>
                  <a:pt x="82350" y="34798"/>
                  <a:pt x="81575" y="36344"/>
                  <a:pt x="80543" y="37375"/>
                </a:cubicBezTo>
                <a:cubicBezTo>
                  <a:pt x="79252" y="38406"/>
                  <a:pt x="77961" y="38922"/>
                  <a:pt x="76412" y="38922"/>
                </a:cubicBezTo>
                <a:cubicBezTo>
                  <a:pt x="74863" y="38922"/>
                  <a:pt x="73315" y="38406"/>
                  <a:pt x="72282" y="37375"/>
                </a:cubicBezTo>
                <a:cubicBezTo>
                  <a:pt x="70991" y="36344"/>
                  <a:pt x="70475" y="34798"/>
                  <a:pt x="70475" y="32993"/>
                </a:cubicBezTo>
                <a:lnTo>
                  <a:pt x="70475" y="21394"/>
                </a:lnTo>
                <a:close/>
                <a:moveTo>
                  <a:pt x="52662" y="0"/>
                </a:moveTo>
                <a:lnTo>
                  <a:pt x="555540" y="0"/>
                </a:lnTo>
                <a:cubicBezTo>
                  <a:pt x="584712" y="0"/>
                  <a:pt x="608203" y="23456"/>
                  <a:pt x="608203" y="52326"/>
                </a:cubicBezTo>
                <a:lnTo>
                  <a:pt x="608203" y="386902"/>
                </a:lnTo>
                <a:cubicBezTo>
                  <a:pt x="608203" y="415771"/>
                  <a:pt x="584712" y="439485"/>
                  <a:pt x="555540" y="439485"/>
                </a:cubicBezTo>
                <a:lnTo>
                  <a:pt x="325528" y="439485"/>
                </a:lnTo>
                <a:lnTo>
                  <a:pt x="325528" y="484078"/>
                </a:lnTo>
                <a:lnTo>
                  <a:pt x="486614" y="484078"/>
                </a:lnTo>
                <a:lnTo>
                  <a:pt x="508041" y="505472"/>
                </a:lnTo>
                <a:lnTo>
                  <a:pt x="508041" y="527124"/>
                </a:lnTo>
                <a:lnTo>
                  <a:pt x="100162" y="527124"/>
                </a:lnTo>
                <a:lnTo>
                  <a:pt x="100162" y="505472"/>
                </a:lnTo>
                <a:lnTo>
                  <a:pt x="121589" y="484078"/>
                </a:lnTo>
                <a:lnTo>
                  <a:pt x="282675" y="484078"/>
                </a:lnTo>
                <a:lnTo>
                  <a:pt x="282675" y="439485"/>
                </a:lnTo>
                <a:lnTo>
                  <a:pt x="52662" y="439485"/>
                </a:lnTo>
                <a:cubicBezTo>
                  <a:pt x="23750" y="439485"/>
                  <a:pt x="0" y="415771"/>
                  <a:pt x="0" y="386902"/>
                </a:cubicBezTo>
                <a:lnTo>
                  <a:pt x="0" y="52326"/>
                </a:lnTo>
                <a:cubicBezTo>
                  <a:pt x="0" y="23456"/>
                  <a:pt x="23750" y="0"/>
                  <a:pt x="52662" y="0"/>
                </a:cubicBezTo>
                <a:close/>
              </a:path>
            </a:pathLst>
          </a:custGeom>
          <a:solidFill>
            <a:schemeClr val="accent1"/>
          </a:solidFill>
          <a:ln>
            <a:noFill/>
          </a:ln>
        </p:spPr>
        <p:txBody>
          <a:bodyPr/>
          <a:lstStyle/>
          <a:p>
            <a:pPr>
              <a:lnSpc>
                <a:spcPct val="130000"/>
              </a:lnSpc>
            </a:pPr>
            <a:endParaRPr lang="zh-CN" altLang="en-US">
              <a:cs typeface="+mn-ea"/>
              <a:sym typeface="+mn-lt"/>
            </a:endParaRPr>
          </a:p>
        </p:txBody>
      </p:sp>
    </p:spTree>
    <p:extLst>
      <p:ext uri="{BB962C8B-B14F-4D97-AF65-F5344CB8AC3E}">
        <p14:creationId xmlns:p14="http://schemas.microsoft.com/office/powerpoint/2010/main" val="864725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ight-arrowheads_44810">
            <a:extLst>
              <a:ext uri="{FF2B5EF4-FFF2-40B4-BE49-F238E27FC236}">
                <a16:creationId xmlns:a16="http://schemas.microsoft.com/office/drawing/2014/main" id="{B5BC7E97-576D-419F-AA7D-52AF11F95F26}"/>
              </a:ext>
            </a:extLst>
          </p:cNvPr>
          <p:cNvSpPr>
            <a:spLocks noChangeAspect="1"/>
          </p:cNvSpPr>
          <p:nvPr/>
        </p:nvSpPr>
        <p:spPr bwMode="auto">
          <a:xfrm>
            <a:off x="5394129" y="2180655"/>
            <a:ext cx="442242" cy="432000"/>
          </a:xfrm>
          <a:custGeom>
            <a:avLst/>
            <a:gdLst>
              <a:gd name="T0" fmla="*/ 59 w 415"/>
              <a:gd name="T1" fmla="*/ 406 h 406"/>
              <a:gd name="T2" fmla="*/ 25 w 415"/>
              <a:gd name="T3" fmla="*/ 394 h 406"/>
              <a:gd name="T4" fmla="*/ 19 w 415"/>
              <a:gd name="T5" fmla="*/ 318 h 406"/>
              <a:gd name="T6" fmla="*/ 114 w 415"/>
              <a:gd name="T7" fmla="*/ 206 h 406"/>
              <a:gd name="T8" fmla="*/ 19 w 415"/>
              <a:gd name="T9" fmla="*/ 94 h 406"/>
              <a:gd name="T10" fmla="*/ 25 w 415"/>
              <a:gd name="T11" fmla="*/ 19 h 406"/>
              <a:gd name="T12" fmla="*/ 100 w 415"/>
              <a:gd name="T13" fmla="*/ 25 h 406"/>
              <a:gd name="T14" fmla="*/ 225 w 415"/>
              <a:gd name="T15" fmla="*/ 172 h 406"/>
              <a:gd name="T16" fmla="*/ 225 w 415"/>
              <a:gd name="T17" fmla="*/ 241 h 406"/>
              <a:gd name="T18" fmla="*/ 100 w 415"/>
              <a:gd name="T19" fmla="*/ 388 h 406"/>
              <a:gd name="T20" fmla="*/ 59 w 415"/>
              <a:gd name="T21" fmla="*/ 406 h 406"/>
              <a:gd name="T22" fmla="*/ 273 w 415"/>
              <a:gd name="T23" fmla="*/ 388 h 406"/>
              <a:gd name="T24" fmla="*/ 398 w 415"/>
              <a:gd name="T25" fmla="*/ 241 h 406"/>
              <a:gd name="T26" fmla="*/ 398 w 415"/>
              <a:gd name="T27" fmla="*/ 172 h 406"/>
              <a:gd name="T28" fmla="*/ 273 w 415"/>
              <a:gd name="T29" fmla="*/ 25 h 406"/>
              <a:gd name="T30" fmla="*/ 198 w 415"/>
              <a:gd name="T31" fmla="*/ 19 h 406"/>
              <a:gd name="T32" fmla="*/ 192 w 415"/>
              <a:gd name="T33" fmla="*/ 94 h 406"/>
              <a:gd name="T34" fmla="*/ 287 w 415"/>
              <a:gd name="T35" fmla="*/ 206 h 406"/>
              <a:gd name="T36" fmla="*/ 192 w 415"/>
              <a:gd name="T37" fmla="*/ 318 h 406"/>
              <a:gd name="T38" fmla="*/ 198 w 415"/>
              <a:gd name="T39" fmla="*/ 394 h 406"/>
              <a:gd name="T40" fmla="*/ 232 w 415"/>
              <a:gd name="T41" fmla="*/ 406 h 406"/>
              <a:gd name="T42" fmla="*/ 273 w 415"/>
              <a:gd name="T43" fmla="*/ 38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406">
                <a:moveTo>
                  <a:pt x="59" y="406"/>
                </a:moveTo>
                <a:cubicBezTo>
                  <a:pt x="47" y="406"/>
                  <a:pt x="35" y="402"/>
                  <a:pt x="25" y="394"/>
                </a:cubicBezTo>
                <a:cubicBezTo>
                  <a:pt x="2" y="375"/>
                  <a:pt x="0" y="341"/>
                  <a:pt x="19" y="318"/>
                </a:cubicBezTo>
                <a:lnTo>
                  <a:pt x="114" y="206"/>
                </a:lnTo>
                <a:lnTo>
                  <a:pt x="19" y="94"/>
                </a:lnTo>
                <a:cubicBezTo>
                  <a:pt x="0" y="71"/>
                  <a:pt x="2" y="38"/>
                  <a:pt x="25" y="19"/>
                </a:cubicBezTo>
                <a:cubicBezTo>
                  <a:pt x="47" y="0"/>
                  <a:pt x="81" y="2"/>
                  <a:pt x="100" y="25"/>
                </a:cubicBezTo>
                <a:lnTo>
                  <a:pt x="225" y="172"/>
                </a:lnTo>
                <a:cubicBezTo>
                  <a:pt x="242" y="192"/>
                  <a:pt x="242" y="221"/>
                  <a:pt x="225" y="241"/>
                </a:cubicBezTo>
                <a:lnTo>
                  <a:pt x="100" y="388"/>
                </a:lnTo>
                <a:cubicBezTo>
                  <a:pt x="89" y="400"/>
                  <a:pt x="74" y="406"/>
                  <a:pt x="59" y="406"/>
                </a:cubicBezTo>
                <a:close/>
                <a:moveTo>
                  <a:pt x="273" y="388"/>
                </a:moveTo>
                <a:lnTo>
                  <a:pt x="398" y="241"/>
                </a:lnTo>
                <a:cubicBezTo>
                  <a:pt x="415" y="221"/>
                  <a:pt x="415" y="192"/>
                  <a:pt x="398" y="172"/>
                </a:cubicBezTo>
                <a:lnTo>
                  <a:pt x="273" y="25"/>
                </a:lnTo>
                <a:cubicBezTo>
                  <a:pt x="254" y="2"/>
                  <a:pt x="220" y="0"/>
                  <a:pt x="198" y="19"/>
                </a:cubicBezTo>
                <a:cubicBezTo>
                  <a:pt x="175" y="38"/>
                  <a:pt x="173" y="71"/>
                  <a:pt x="192" y="94"/>
                </a:cubicBezTo>
                <a:lnTo>
                  <a:pt x="287" y="206"/>
                </a:lnTo>
                <a:lnTo>
                  <a:pt x="192" y="318"/>
                </a:lnTo>
                <a:cubicBezTo>
                  <a:pt x="173" y="341"/>
                  <a:pt x="175" y="375"/>
                  <a:pt x="198" y="394"/>
                </a:cubicBezTo>
                <a:cubicBezTo>
                  <a:pt x="208" y="402"/>
                  <a:pt x="220" y="406"/>
                  <a:pt x="232" y="406"/>
                </a:cubicBezTo>
                <a:cubicBezTo>
                  <a:pt x="247" y="406"/>
                  <a:pt x="262" y="400"/>
                  <a:pt x="273" y="388"/>
                </a:cubicBezTo>
                <a:close/>
              </a:path>
            </a:pathLst>
          </a:custGeom>
          <a:solidFill>
            <a:schemeClr val="bg1">
              <a:lumMod val="85000"/>
            </a:schemeClr>
          </a:solidFill>
          <a:ln>
            <a:noFill/>
          </a:ln>
        </p:spPr>
        <p:txBody>
          <a:bodyPr/>
          <a:lstStyle/>
          <a:p>
            <a:pPr>
              <a:lnSpc>
                <a:spcPct val="130000"/>
              </a:lnSpc>
            </a:pPr>
            <a:endParaRPr lang="zh-CN" altLang="en-US" dirty="0">
              <a:cs typeface="+mn-ea"/>
              <a:sym typeface="+mn-lt"/>
            </a:endParaRPr>
          </a:p>
        </p:txBody>
      </p:sp>
      <p:sp>
        <p:nvSpPr>
          <p:cNvPr id="26" name="right-arrowheads_44810">
            <a:extLst>
              <a:ext uri="{FF2B5EF4-FFF2-40B4-BE49-F238E27FC236}">
                <a16:creationId xmlns:a16="http://schemas.microsoft.com/office/drawing/2014/main" id="{5ABC5CF6-9E80-426B-A062-3E10F2675495}"/>
              </a:ext>
            </a:extLst>
          </p:cNvPr>
          <p:cNvSpPr>
            <a:spLocks noChangeAspect="1"/>
          </p:cNvSpPr>
          <p:nvPr/>
        </p:nvSpPr>
        <p:spPr bwMode="auto">
          <a:xfrm flipH="1">
            <a:off x="6389497" y="4640198"/>
            <a:ext cx="442242" cy="432000"/>
          </a:xfrm>
          <a:custGeom>
            <a:avLst/>
            <a:gdLst>
              <a:gd name="T0" fmla="*/ 59 w 415"/>
              <a:gd name="T1" fmla="*/ 406 h 406"/>
              <a:gd name="T2" fmla="*/ 25 w 415"/>
              <a:gd name="T3" fmla="*/ 394 h 406"/>
              <a:gd name="T4" fmla="*/ 19 w 415"/>
              <a:gd name="T5" fmla="*/ 318 h 406"/>
              <a:gd name="T6" fmla="*/ 114 w 415"/>
              <a:gd name="T7" fmla="*/ 206 h 406"/>
              <a:gd name="T8" fmla="*/ 19 w 415"/>
              <a:gd name="T9" fmla="*/ 94 h 406"/>
              <a:gd name="T10" fmla="*/ 25 w 415"/>
              <a:gd name="T11" fmla="*/ 19 h 406"/>
              <a:gd name="T12" fmla="*/ 100 w 415"/>
              <a:gd name="T13" fmla="*/ 25 h 406"/>
              <a:gd name="T14" fmla="*/ 225 w 415"/>
              <a:gd name="T15" fmla="*/ 172 h 406"/>
              <a:gd name="T16" fmla="*/ 225 w 415"/>
              <a:gd name="T17" fmla="*/ 241 h 406"/>
              <a:gd name="T18" fmla="*/ 100 w 415"/>
              <a:gd name="T19" fmla="*/ 388 h 406"/>
              <a:gd name="T20" fmla="*/ 59 w 415"/>
              <a:gd name="T21" fmla="*/ 406 h 406"/>
              <a:gd name="T22" fmla="*/ 273 w 415"/>
              <a:gd name="T23" fmla="*/ 388 h 406"/>
              <a:gd name="T24" fmla="*/ 398 w 415"/>
              <a:gd name="T25" fmla="*/ 241 h 406"/>
              <a:gd name="T26" fmla="*/ 398 w 415"/>
              <a:gd name="T27" fmla="*/ 172 h 406"/>
              <a:gd name="T28" fmla="*/ 273 w 415"/>
              <a:gd name="T29" fmla="*/ 25 h 406"/>
              <a:gd name="T30" fmla="*/ 198 w 415"/>
              <a:gd name="T31" fmla="*/ 19 h 406"/>
              <a:gd name="T32" fmla="*/ 192 w 415"/>
              <a:gd name="T33" fmla="*/ 94 h 406"/>
              <a:gd name="T34" fmla="*/ 287 w 415"/>
              <a:gd name="T35" fmla="*/ 206 h 406"/>
              <a:gd name="T36" fmla="*/ 192 w 415"/>
              <a:gd name="T37" fmla="*/ 318 h 406"/>
              <a:gd name="T38" fmla="*/ 198 w 415"/>
              <a:gd name="T39" fmla="*/ 394 h 406"/>
              <a:gd name="T40" fmla="*/ 232 w 415"/>
              <a:gd name="T41" fmla="*/ 406 h 406"/>
              <a:gd name="T42" fmla="*/ 273 w 415"/>
              <a:gd name="T43" fmla="*/ 38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406">
                <a:moveTo>
                  <a:pt x="59" y="406"/>
                </a:moveTo>
                <a:cubicBezTo>
                  <a:pt x="47" y="406"/>
                  <a:pt x="35" y="402"/>
                  <a:pt x="25" y="394"/>
                </a:cubicBezTo>
                <a:cubicBezTo>
                  <a:pt x="2" y="375"/>
                  <a:pt x="0" y="341"/>
                  <a:pt x="19" y="318"/>
                </a:cubicBezTo>
                <a:lnTo>
                  <a:pt x="114" y="206"/>
                </a:lnTo>
                <a:lnTo>
                  <a:pt x="19" y="94"/>
                </a:lnTo>
                <a:cubicBezTo>
                  <a:pt x="0" y="71"/>
                  <a:pt x="2" y="38"/>
                  <a:pt x="25" y="19"/>
                </a:cubicBezTo>
                <a:cubicBezTo>
                  <a:pt x="47" y="0"/>
                  <a:pt x="81" y="2"/>
                  <a:pt x="100" y="25"/>
                </a:cubicBezTo>
                <a:lnTo>
                  <a:pt x="225" y="172"/>
                </a:lnTo>
                <a:cubicBezTo>
                  <a:pt x="242" y="192"/>
                  <a:pt x="242" y="221"/>
                  <a:pt x="225" y="241"/>
                </a:cubicBezTo>
                <a:lnTo>
                  <a:pt x="100" y="388"/>
                </a:lnTo>
                <a:cubicBezTo>
                  <a:pt x="89" y="400"/>
                  <a:pt x="74" y="406"/>
                  <a:pt x="59" y="406"/>
                </a:cubicBezTo>
                <a:close/>
                <a:moveTo>
                  <a:pt x="273" y="388"/>
                </a:moveTo>
                <a:lnTo>
                  <a:pt x="398" y="241"/>
                </a:lnTo>
                <a:cubicBezTo>
                  <a:pt x="415" y="221"/>
                  <a:pt x="415" y="192"/>
                  <a:pt x="398" y="172"/>
                </a:cubicBezTo>
                <a:lnTo>
                  <a:pt x="273" y="25"/>
                </a:lnTo>
                <a:cubicBezTo>
                  <a:pt x="254" y="2"/>
                  <a:pt x="220" y="0"/>
                  <a:pt x="198" y="19"/>
                </a:cubicBezTo>
                <a:cubicBezTo>
                  <a:pt x="175" y="38"/>
                  <a:pt x="173" y="71"/>
                  <a:pt x="192" y="94"/>
                </a:cubicBezTo>
                <a:lnTo>
                  <a:pt x="287" y="206"/>
                </a:lnTo>
                <a:lnTo>
                  <a:pt x="192" y="318"/>
                </a:lnTo>
                <a:cubicBezTo>
                  <a:pt x="173" y="341"/>
                  <a:pt x="175" y="375"/>
                  <a:pt x="198" y="394"/>
                </a:cubicBezTo>
                <a:cubicBezTo>
                  <a:pt x="208" y="402"/>
                  <a:pt x="220" y="406"/>
                  <a:pt x="232" y="406"/>
                </a:cubicBezTo>
                <a:cubicBezTo>
                  <a:pt x="247" y="406"/>
                  <a:pt x="262" y="400"/>
                  <a:pt x="273" y="388"/>
                </a:cubicBezTo>
                <a:close/>
              </a:path>
            </a:pathLst>
          </a:custGeom>
          <a:solidFill>
            <a:schemeClr val="bg1">
              <a:lumMod val="85000"/>
            </a:schemeClr>
          </a:solidFill>
          <a:ln>
            <a:noFill/>
          </a:ln>
        </p:spPr>
        <p:txBody>
          <a:bodyPr/>
          <a:lstStyle/>
          <a:p>
            <a:pPr>
              <a:lnSpc>
                <a:spcPct val="130000"/>
              </a:lnSpc>
            </a:pPr>
            <a:endParaRPr lang="zh-CN" altLang="en-US" dirty="0">
              <a:cs typeface="+mn-ea"/>
              <a:sym typeface="+mn-lt"/>
            </a:endParaRPr>
          </a:p>
        </p:txBody>
      </p:sp>
      <p:sp>
        <p:nvSpPr>
          <p:cNvPr id="2" name="标题 1">
            <a:extLst>
              <a:ext uri="{FF2B5EF4-FFF2-40B4-BE49-F238E27FC236}">
                <a16:creationId xmlns:a16="http://schemas.microsoft.com/office/drawing/2014/main" id="{E178A689-85D8-4DB4-94DF-224474C9FE42}"/>
              </a:ext>
            </a:extLst>
          </p:cNvPr>
          <p:cNvSpPr>
            <a:spLocks noGrp="1"/>
          </p:cNvSpPr>
          <p:nvPr>
            <p:ph type="title"/>
          </p:nvPr>
        </p:nvSpPr>
        <p:spPr>
          <a:xfrm>
            <a:off x="1091255" y="237834"/>
            <a:ext cx="8168208" cy="790865"/>
          </a:xfrm>
        </p:spPr>
        <p:txBody>
          <a:bodyPr/>
          <a:lstStyle/>
          <a:p>
            <a:r>
              <a:rPr lang="en-US" altLang="zh-CN" dirty="0">
                <a:sym typeface="+mn-lt"/>
              </a:rPr>
              <a:t>2</a:t>
            </a:r>
            <a:r>
              <a:rPr lang="zh-CN" altLang="en-US" dirty="0">
                <a:sym typeface="+mn-lt"/>
              </a:rPr>
              <a:t>图表展示页</a:t>
            </a:r>
          </a:p>
        </p:txBody>
      </p:sp>
      <p:sp>
        <p:nvSpPr>
          <p:cNvPr id="3" name="灯片编号占位符 2">
            <a:extLst>
              <a:ext uri="{FF2B5EF4-FFF2-40B4-BE49-F238E27FC236}">
                <a16:creationId xmlns:a16="http://schemas.microsoft.com/office/drawing/2014/main" id="{E34CACF0-55BC-4914-9D3F-DBE64FF6EBE7}"/>
              </a:ext>
            </a:extLst>
          </p:cNvPr>
          <p:cNvSpPr>
            <a:spLocks noGrp="1"/>
          </p:cNvSpPr>
          <p:nvPr>
            <p:ph type="sldNum" sz="quarter" idx="12"/>
          </p:nvPr>
        </p:nvSpPr>
        <p:spPr/>
        <p:txBody>
          <a:bodyPr/>
          <a:lstStyle/>
          <a:p>
            <a:fld id="{2515AB8F-1C56-49E9-90C8-78D22B0C1B97}" type="slidenum">
              <a:rPr lang="zh-CN" altLang="en-US" smtClean="0">
                <a:sym typeface="+mn-lt"/>
              </a:rPr>
              <a:pPr/>
              <a:t>33</a:t>
            </a:fld>
            <a:endParaRPr lang="zh-CN" altLang="en-US">
              <a:sym typeface="+mn-lt"/>
            </a:endParaRPr>
          </a:p>
        </p:txBody>
      </p:sp>
      <p:sp>
        <p:nvSpPr>
          <p:cNvPr id="10" name="文本框 9">
            <a:extLst>
              <a:ext uri="{FF2B5EF4-FFF2-40B4-BE49-F238E27FC236}">
                <a16:creationId xmlns:a16="http://schemas.microsoft.com/office/drawing/2014/main" id="{B266B734-AE3E-4758-B40D-1D22722EA7AD}"/>
              </a:ext>
            </a:extLst>
          </p:cNvPr>
          <p:cNvSpPr txBox="1"/>
          <p:nvPr/>
        </p:nvSpPr>
        <p:spPr>
          <a:xfrm>
            <a:off x="6248400" y="1289901"/>
            <a:ext cx="4979670" cy="2213508"/>
          </a:xfrm>
          <a:prstGeom prst="rect">
            <a:avLst/>
          </a:prstGeom>
          <a:noFill/>
        </p:spPr>
        <p:txBody>
          <a:bodyPr wrap="square" lIns="0" tIns="0" rIns="0" bIns="0" rtlCol="0" anchor="ctr" anchorCtr="0">
            <a:noAutofit/>
          </a:bodyPr>
          <a:lstStyle/>
          <a:p>
            <a:pPr algn="just">
              <a:lnSpc>
                <a:spcPct val="130000"/>
              </a:lnSpc>
            </a:pPr>
            <a:r>
              <a:rPr lang="zh-CN" altLang="en-US" sz="2000" dirty="0">
                <a:cs typeface="+mn-ea"/>
                <a:sym typeface="+mn-lt"/>
              </a:rPr>
              <a:t>修改数据：右击图表</a:t>
            </a:r>
            <a:r>
              <a:rPr lang="en-US" altLang="zh-CN" sz="2000" dirty="0">
                <a:cs typeface="+mn-ea"/>
                <a:sym typeface="+mn-lt"/>
              </a:rPr>
              <a:t>-</a:t>
            </a:r>
            <a:r>
              <a:rPr lang="zh-CN" altLang="en-US" sz="2000" dirty="0">
                <a:cs typeface="+mn-ea"/>
                <a:sym typeface="+mn-lt"/>
              </a:rPr>
              <a:t>“编辑数据”，或者点击图表右侧出现</a:t>
            </a:r>
            <a:r>
              <a:rPr lang="en-US" altLang="zh-CN" sz="2000" dirty="0">
                <a:cs typeface="+mn-ea"/>
                <a:sym typeface="+mn-lt"/>
              </a:rPr>
              <a:t>3</a:t>
            </a:r>
            <a:r>
              <a:rPr lang="zh-CN" altLang="en-US" sz="2000" dirty="0">
                <a:cs typeface="+mn-ea"/>
                <a:sym typeface="+mn-lt"/>
              </a:rPr>
              <a:t>个图标时，点击漏斗形状图表筛选器在出现的对话框右下角“选择数据”，点击打开</a:t>
            </a:r>
            <a:r>
              <a:rPr lang="en-US" altLang="zh-CN" sz="2000" dirty="0">
                <a:cs typeface="+mn-ea"/>
                <a:sym typeface="+mn-lt"/>
              </a:rPr>
              <a:t>excel</a:t>
            </a:r>
            <a:r>
              <a:rPr lang="zh-CN" altLang="en-US" sz="2000" dirty="0">
                <a:cs typeface="+mn-ea"/>
                <a:sym typeface="+mn-lt"/>
              </a:rPr>
              <a:t>，在对应位置修改为自己的数据</a:t>
            </a:r>
          </a:p>
        </p:txBody>
      </p:sp>
      <p:sp>
        <p:nvSpPr>
          <p:cNvPr id="11" name="文本框 10">
            <a:extLst>
              <a:ext uri="{FF2B5EF4-FFF2-40B4-BE49-F238E27FC236}">
                <a16:creationId xmlns:a16="http://schemas.microsoft.com/office/drawing/2014/main" id="{B730656C-3E87-4F3E-A775-CEEBC849D2D4}"/>
              </a:ext>
            </a:extLst>
          </p:cNvPr>
          <p:cNvSpPr txBox="1"/>
          <p:nvPr/>
        </p:nvSpPr>
        <p:spPr>
          <a:xfrm>
            <a:off x="1002354" y="3749444"/>
            <a:ext cx="4979669" cy="2213508"/>
          </a:xfrm>
          <a:prstGeom prst="rect">
            <a:avLst/>
          </a:prstGeom>
          <a:noFill/>
        </p:spPr>
        <p:txBody>
          <a:bodyPr wrap="square" lIns="0" tIns="0" rIns="0" bIns="0" rtlCol="0" anchor="ctr" anchorCtr="0">
            <a:noAutofit/>
          </a:bodyPr>
          <a:lstStyle/>
          <a:p>
            <a:pPr algn="just">
              <a:lnSpc>
                <a:spcPct val="130000"/>
              </a:lnSpc>
            </a:pPr>
            <a:r>
              <a:rPr lang="zh-CN" altLang="en-US" sz="2000" dirty="0">
                <a:cs typeface="+mn-ea"/>
                <a:sym typeface="+mn-lt"/>
              </a:rPr>
              <a:t>修改数据：右击图表</a:t>
            </a:r>
            <a:r>
              <a:rPr lang="en-US" altLang="zh-CN" sz="2000" dirty="0">
                <a:cs typeface="+mn-ea"/>
                <a:sym typeface="+mn-lt"/>
              </a:rPr>
              <a:t>-</a:t>
            </a:r>
            <a:r>
              <a:rPr lang="zh-CN" altLang="en-US" sz="2000" dirty="0">
                <a:cs typeface="+mn-ea"/>
                <a:sym typeface="+mn-lt"/>
              </a:rPr>
              <a:t>“编辑数据”，或者点击图表右侧出现</a:t>
            </a:r>
            <a:r>
              <a:rPr lang="en-US" altLang="zh-CN" sz="2000" dirty="0">
                <a:cs typeface="+mn-ea"/>
                <a:sym typeface="+mn-lt"/>
              </a:rPr>
              <a:t>3</a:t>
            </a:r>
            <a:r>
              <a:rPr lang="zh-CN" altLang="en-US" sz="2000" dirty="0">
                <a:cs typeface="+mn-ea"/>
                <a:sym typeface="+mn-lt"/>
              </a:rPr>
              <a:t>个图标时，点击漏斗形状图表筛选器在出现的对话框右下角“选择数据”，点击打开</a:t>
            </a:r>
            <a:r>
              <a:rPr lang="en-US" altLang="zh-CN" sz="2000" dirty="0">
                <a:cs typeface="+mn-ea"/>
                <a:sym typeface="+mn-lt"/>
              </a:rPr>
              <a:t>excel</a:t>
            </a:r>
            <a:r>
              <a:rPr lang="zh-CN" altLang="en-US" sz="2000" dirty="0">
                <a:cs typeface="+mn-ea"/>
                <a:sym typeface="+mn-lt"/>
              </a:rPr>
              <a:t>，在对应位置修改为自己的数据</a:t>
            </a:r>
          </a:p>
        </p:txBody>
      </p:sp>
      <p:grpSp>
        <p:nvGrpSpPr>
          <p:cNvPr id="5" name="组合 4">
            <a:extLst>
              <a:ext uri="{FF2B5EF4-FFF2-40B4-BE49-F238E27FC236}">
                <a16:creationId xmlns:a16="http://schemas.microsoft.com/office/drawing/2014/main" id="{DDA532A2-F657-4B47-930B-F5EEDEDCDB2D}"/>
              </a:ext>
            </a:extLst>
          </p:cNvPr>
          <p:cNvGrpSpPr/>
          <p:nvPr/>
        </p:nvGrpSpPr>
        <p:grpSpPr>
          <a:xfrm>
            <a:off x="964300" y="1289901"/>
            <a:ext cx="4030502" cy="2213509"/>
            <a:chOff x="1127125" y="1270000"/>
            <a:chExt cx="4030502" cy="2213509"/>
          </a:xfrm>
        </p:grpSpPr>
        <p:sp>
          <p:nvSpPr>
            <p:cNvPr id="4" name="矩形: 圆角 3">
              <a:extLst>
                <a:ext uri="{FF2B5EF4-FFF2-40B4-BE49-F238E27FC236}">
                  <a16:creationId xmlns:a16="http://schemas.microsoft.com/office/drawing/2014/main" id="{CA9051CE-8D0C-4EC9-89F4-9F6BE69B2E41}"/>
                </a:ext>
              </a:extLst>
            </p:cNvPr>
            <p:cNvSpPr/>
            <p:nvPr/>
          </p:nvSpPr>
          <p:spPr>
            <a:xfrm>
              <a:off x="1127125" y="1270000"/>
              <a:ext cx="4030502" cy="2213509"/>
            </a:xfrm>
            <a:prstGeom prst="roundRect">
              <a:avLst>
                <a:gd name="adj" fmla="val 3345"/>
              </a:avLst>
            </a:prstGeom>
            <a:solidFill>
              <a:schemeClr val="bg1"/>
            </a:solidFill>
            <a:ln>
              <a:noFill/>
            </a:ln>
            <a:effectLst>
              <a:outerShdw blurRad="127000" dist="254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3" name="图表 12">
              <a:extLst>
                <a:ext uri="{FF2B5EF4-FFF2-40B4-BE49-F238E27FC236}">
                  <a16:creationId xmlns:a16="http://schemas.microsoft.com/office/drawing/2014/main" id="{CDB0CFB4-07AA-4146-9340-E419D339BC70}"/>
                </a:ext>
              </a:extLst>
            </p:cNvPr>
            <p:cNvGraphicFramePr>
              <a:graphicFrameLocks/>
            </p:cNvGraphicFramePr>
            <p:nvPr>
              <p:extLst>
                <p:ext uri="{D42A27DB-BD31-4B8C-83A1-F6EECF244321}">
                  <p14:modId xmlns:p14="http://schemas.microsoft.com/office/powerpoint/2010/main" val="1453935272"/>
                </p:ext>
              </p:extLst>
            </p:nvPr>
          </p:nvGraphicFramePr>
          <p:xfrm>
            <a:off x="1445699" y="1337445"/>
            <a:ext cx="3393354" cy="2078619"/>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组合 5">
            <a:extLst>
              <a:ext uri="{FF2B5EF4-FFF2-40B4-BE49-F238E27FC236}">
                <a16:creationId xmlns:a16="http://schemas.microsoft.com/office/drawing/2014/main" id="{1CAE2889-7C6F-4658-84A2-0E210221AEE6}"/>
              </a:ext>
            </a:extLst>
          </p:cNvPr>
          <p:cNvGrpSpPr/>
          <p:nvPr/>
        </p:nvGrpSpPr>
        <p:grpSpPr>
          <a:xfrm>
            <a:off x="7213761" y="3749198"/>
            <a:ext cx="4030502" cy="2214000"/>
            <a:chOff x="1127125" y="3884863"/>
            <a:chExt cx="4030502" cy="2214000"/>
          </a:xfrm>
        </p:grpSpPr>
        <p:sp>
          <p:nvSpPr>
            <p:cNvPr id="17" name="矩形: 圆角 16">
              <a:extLst>
                <a:ext uri="{FF2B5EF4-FFF2-40B4-BE49-F238E27FC236}">
                  <a16:creationId xmlns:a16="http://schemas.microsoft.com/office/drawing/2014/main" id="{29DF4702-82D2-460C-944E-E04A39D4EDE3}"/>
                </a:ext>
              </a:extLst>
            </p:cNvPr>
            <p:cNvSpPr/>
            <p:nvPr/>
          </p:nvSpPr>
          <p:spPr>
            <a:xfrm>
              <a:off x="1127125" y="3884863"/>
              <a:ext cx="4030502" cy="2214000"/>
            </a:xfrm>
            <a:prstGeom prst="roundRect">
              <a:avLst>
                <a:gd name="adj" fmla="val 2910"/>
              </a:avLst>
            </a:prstGeom>
            <a:solidFill>
              <a:schemeClr val="bg1"/>
            </a:solidFill>
            <a:ln>
              <a:noFill/>
            </a:ln>
            <a:effectLst>
              <a:outerShdw blurRad="127000" dist="254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4" name="图表 13">
              <a:extLst>
                <a:ext uri="{FF2B5EF4-FFF2-40B4-BE49-F238E27FC236}">
                  <a16:creationId xmlns:a16="http://schemas.microsoft.com/office/drawing/2014/main" id="{C4561A02-DAA0-4F84-A285-61B57B18C480}"/>
                </a:ext>
              </a:extLst>
            </p:cNvPr>
            <p:cNvGraphicFramePr>
              <a:graphicFrameLocks/>
            </p:cNvGraphicFramePr>
            <p:nvPr>
              <p:extLst>
                <p:ext uri="{D42A27DB-BD31-4B8C-83A1-F6EECF244321}">
                  <p14:modId xmlns:p14="http://schemas.microsoft.com/office/powerpoint/2010/main" val="1432109585"/>
                </p:ext>
              </p:extLst>
            </p:nvPr>
          </p:nvGraphicFramePr>
          <p:xfrm>
            <a:off x="1445699" y="3953263"/>
            <a:ext cx="3393354" cy="2077200"/>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1694737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5D1A4-E63B-4981-B9BD-0EE1434CA76C}"/>
              </a:ext>
            </a:extLst>
          </p:cNvPr>
          <p:cNvSpPr>
            <a:spLocks noGrp="1"/>
          </p:cNvSpPr>
          <p:nvPr>
            <p:ph type="title"/>
          </p:nvPr>
        </p:nvSpPr>
        <p:spPr>
          <a:xfrm>
            <a:off x="1091255" y="237834"/>
            <a:ext cx="8168208" cy="790865"/>
          </a:xfrm>
        </p:spPr>
        <p:txBody>
          <a:bodyPr/>
          <a:lstStyle/>
          <a:p>
            <a:r>
              <a:rPr lang="en-US" altLang="zh-CN" dirty="0">
                <a:sym typeface="+mn-lt"/>
              </a:rPr>
              <a:t>2</a:t>
            </a:r>
            <a:r>
              <a:rPr lang="zh-CN" altLang="en-US" dirty="0">
                <a:sym typeface="+mn-lt"/>
              </a:rPr>
              <a:t>图表展示页</a:t>
            </a:r>
          </a:p>
        </p:txBody>
      </p:sp>
      <p:sp>
        <p:nvSpPr>
          <p:cNvPr id="4" name="灯片编号占位符 3">
            <a:extLst>
              <a:ext uri="{FF2B5EF4-FFF2-40B4-BE49-F238E27FC236}">
                <a16:creationId xmlns:a16="http://schemas.microsoft.com/office/drawing/2014/main" id="{BAD62FCB-1A92-40A5-8318-C36CDCCF6D1E}"/>
              </a:ext>
            </a:extLst>
          </p:cNvPr>
          <p:cNvSpPr>
            <a:spLocks noGrp="1"/>
          </p:cNvSpPr>
          <p:nvPr>
            <p:ph type="sldNum" sz="quarter" idx="12"/>
          </p:nvPr>
        </p:nvSpPr>
        <p:spPr/>
        <p:txBody>
          <a:bodyPr/>
          <a:lstStyle/>
          <a:p>
            <a:fld id="{2515AB8F-1C56-49E9-90C8-78D22B0C1B97}" type="slidenum">
              <a:rPr lang="zh-CN" altLang="en-US" smtClean="0">
                <a:sym typeface="+mn-lt"/>
              </a:rPr>
              <a:pPr/>
              <a:t>34</a:t>
            </a:fld>
            <a:endParaRPr lang="zh-CN" altLang="en-US">
              <a:sym typeface="+mn-lt"/>
            </a:endParaRPr>
          </a:p>
        </p:txBody>
      </p:sp>
      <p:sp>
        <p:nvSpPr>
          <p:cNvPr id="3" name="矩形 2">
            <a:extLst>
              <a:ext uri="{FF2B5EF4-FFF2-40B4-BE49-F238E27FC236}">
                <a16:creationId xmlns:a16="http://schemas.microsoft.com/office/drawing/2014/main" id="{FE2746FA-5D52-4988-B7FF-3C8E40BA5B02}"/>
              </a:ext>
            </a:extLst>
          </p:cNvPr>
          <p:cNvSpPr/>
          <p:nvPr/>
        </p:nvSpPr>
        <p:spPr>
          <a:xfrm>
            <a:off x="956152" y="4475299"/>
            <a:ext cx="4591363" cy="1537216"/>
          </a:xfrm>
          <a:prstGeom prst="rect">
            <a:avLst/>
          </a:prstGeom>
        </p:spPr>
        <p:txBody>
          <a:bodyPr wrap="square" lIns="0" rIns="0">
            <a:normAutofit lnSpcReduction="10000"/>
          </a:bodyPr>
          <a:lstStyle/>
          <a:p>
            <a:pPr algn="ctr">
              <a:lnSpc>
                <a:spcPct val="130000"/>
              </a:lnSpc>
              <a:spcBef>
                <a:spcPct val="0"/>
              </a:spcBef>
            </a:pPr>
            <a:r>
              <a:rPr lang="zh-CN" altLang="en-US" sz="2000" b="1" dirty="0">
                <a:cs typeface="+mn-ea"/>
                <a:sym typeface="+mn-lt"/>
              </a:rPr>
              <a:t>修改条形颜色</a:t>
            </a:r>
            <a:endParaRPr lang="en-US" altLang="zh-CN" sz="2000" b="1" dirty="0">
              <a:cs typeface="+mn-ea"/>
              <a:sym typeface="+mn-lt"/>
            </a:endParaRPr>
          </a:p>
          <a:p>
            <a:pPr algn="ctr">
              <a:lnSpc>
                <a:spcPct val="130000"/>
              </a:lnSpc>
              <a:spcBef>
                <a:spcPct val="0"/>
              </a:spcBef>
            </a:pPr>
            <a:r>
              <a:rPr lang="zh-CN" altLang="en-US" sz="2000" dirty="0">
                <a:cs typeface="+mn-ea"/>
                <a:sym typeface="+mn-lt"/>
              </a:rPr>
              <a:t>修改某个系列颜色，对准某系列选中，条形角落出现</a:t>
            </a:r>
            <a:r>
              <a:rPr lang="en-US" altLang="zh-CN" sz="2000" dirty="0">
                <a:cs typeface="+mn-ea"/>
                <a:sym typeface="+mn-lt"/>
              </a:rPr>
              <a:t>4</a:t>
            </a:r>
            <a:r>
              <a:rPr lang="zh-CN" altLang="en-US" sz="2000" dirty="0">
                <a:cs typeface="+mn-ea"/>
                <a:sym typeface="+mn-lt"/>
              </a:rPr>
              <a:t>个端点说明已选中，右击可修改填充颜色，边框颜色</a:t>
            </a:r>
            <a:endParaRPr lang="en-US" altLang="zh-CN" sz="2000" dirty="0">
              <a:cs typeface="+mn-ea"/>
              <a:sym typeface="+mn-lt"/>
            </a:endParaRPr>
          </a:p>
        </p:txBody>
      </p:sp>
      <p:sp>
        <p:nvSpPr>
          <p:cNvPr id="31" name="矩形 30">
            <a:extLst>
              <a:ext uri="{FF2B5EF4-FFF2-40B4-BE49-F238E27FC236}">
                <a16:creationId xmlns:a16="http://schemas.microsoft.com/office/drawing/2014/main" id="{4C6B18B8-372F-4529-9B25-56D5E0F99C0A}"/>
              </a:ext>
            </a:extLst>
          </p:cNvPr>
          <p:cNvSpPr/>
          <p:nvPr/>
        </p:nvSpPr>
        <p:spPr>
          <a:xfrm>
            <a:off x="6605156" y="4475299"/>
            <a:ext cx="4682141" cy="1537216"/>
          </a:xfrm>
          <a:prstGeom prst="rect">
            <a:avLst/>
          </a:prstGeom>
        </p:spPr>
        <p:txBody>
          <a:bodyPr wrap="square" lIns="0" rIns="0">
            <a:normAutofit lnSpcReduction="10000"/>
          </a:bodyPr>
          <a:lstStyle/>
          <a:p>
            <a:pPr algn="ctr">
              <a:lnSpc>
                <a:spcPct val="130000"/>
              </a:lnSpc>
              <a:spcBef>
                <a:spcPct val="0"/>
              </a:spcBef>
            </a:pPr>
            <a:r>
              <a:rPr lang="zh-CN" altLang="en-US" sz="2000" b="1" dirty="0">
                <a:cs typeface="+mn-ea"/>
                <a:sym typeface="+mn-lt"/>
              </a:rPr>
              <a:t>修改条形颜色</a:t>
            </a:r>
            <a:endParaRPr lang="en-US" altLang="zh-CN" sz="2000" b="1" dirty="0">
              <a:cs typeface="+mn-ea"/>
              <a:sym typeface="+mn-lt"/>
            </a:endParaRPr>
          </a:p>
          <a:p>
            <a:pPr algn="ctr">
              <a:lnSpc>
                <a:spcPct val="130000"/>
              </a:lnSpc>
              <a:spcBef>
                <a:spcPct val="0"/>
              </a:spcBef>
            </a:pPr>
            <a:r>
              <a:rPr lang="zh-CN" altLang="en-US" sz="2000" dirty="0">
                <a:cs typeface="+mn-ea"/>
                <a:sym typeface="+mn-lt"/>
              </a:rPr>
              <a:t>修改某个系列颜色，对准某系列选中，条形角落出现</a:t>
            </a:r>
            <a:r>
              <a:rPr lang="en-US" altLang="zh-CN" sz="2000" dirty="0">
                <a:cs typeface="+mn-ea"/>
                <a:sym typeface="+mn-lt"/>
              </a:rPr>
              <a:t>4</a:t>
            </a:r>
            <a:r>
              <a:rPr lang="zh-CN" altLang="en-US" sz="2000" dirty="0">
                <a:cs typeface="+mn-ea"/>
                <a:sym typeface="+mn-lt"/>
              </a:rPr>
              <a:t>个端点说明已选中，右击可修改填充颜色、边框颜色</a:t>
            </a:r>
            <a:endParaRPr lang="en-US" altLang="zh-CN" sz="2000" dirty="0">
              <a:cs typeface="+mn-ea"/>
              <a:sym typeface="+mn-lt"/>
            </a:endParaRPr>
          </a:p>
        </p:txBody>
      </p:sp>
      <p:grpSp>
        <p:nvGrpSpPr>
          <p:cNvPr id="5" name="组合 4">
            <a:extLst>
              <a:ext uri="{FF2B5EF4-FFF2-40B4-BE49-F238E27FC236}">
                <a16:creationId xmlns:a16="http://schemas.microsoft.com/office/drawing/2014/main" id="{5431785D-926F-4F07-85FE-04173410D9E3}"/>
              </a:ext>
            </a:extLst>
          </p:cNvPr>
          <p:cNvGrpSpPr/>
          <p:nvPr/>
        </p:nvGrpSpPr>
        <p:grpSpPr>
          <a:xfrm>
            <a:off x="956153" y="1292276"/>
            <a:ext cx="4591362" cy="2914894"/>
            <a:chOff x="829153" y="1292276"/>
            <a:chExt cx="4591362" cy="2914894"/>
          </a:xfrm>
        </p:grpSpPr>
        <p:sp>
          <p:nvSpPr>
            <p:cNvPr id="14" name="矩形: 圆角 13">
              <a:extLst>
                <a:ext uri="{FF2B5EF4-FFF2-40B4-BE49-F238E27FC236}">
                  <a16:creationId xmlns:a16="http://schemas.microsoft.com/office/drawing/2014/main" id="{6BAE742F-2F12-463C-87C8-81D13EAD91C5}"/>
                </a:ext>
              </a:extLst>
            </p:cNvPr>
            <p:cNvSpPr/>
            <p:nvPr/>
          </p:nvSpPr>
          <p:spPr>
            <a:xfrm>
              <a:off x="829153" y="1292276"/>
              <a:ext cx="4591362" cy="2914894"/>
            </a:xfrm>
            <a:prstGeom prst="roundRect">
              <a:avLst>
                <a:gd name="adj" fmla="val 3345"/>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23" name="图表 22">
              <a:extLst>
                <a:ext uri="{FF2B5EF4-FFF2-40B4-BE49-F238E27FC236}">
                  <a16:creationId xmlns:a16="http://schemas.microsoft.com/office/drawing/2014/main" id="{F71036A2-DB79-4C58-B6BB-CB4BDBE27640}"/>
                </a:ext>
              </a:extLst>
            </p:cNvPr>
            <p:cNvGraphicFramePr>
              <a:graphicFrameLocks/>
            </p:cNvGraphicFramePr>
            <p:nvPr>
              <p:extLst>
                <p:ext uri="{D42A27DB-BD31-4B8C-83A1-F6EECF244321}">
                  <p14:modId xmlns:p14="http://schemas.microsoft.com/office/powerpoint/2010/main" val="146571947"/>
                </p:ext>
              </p:extLst>
            </p:nvPr>
          </p:nvGraphicFramePr>
          <p:xfrm>
            <a:off x="991100" y="1474982"/>
            <a:ext cx="4267468" cy="2556000"/>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28" name="直接连接符 27">
            <a:extLst>
              <a:ext uri="{FF2B5EF4-FFF2-40B4-BE49-F238E27FC236}">
                <a16:creationId xmlns:a16="http://schemas.microsoft.com/office/drawing/2014/main" id="{E26D78F3-9096-4A45-BAD4-59B4B00AAE80}"/>
              </a:ext>
            </a:extLst>
          </p:cNvPr>
          <p:cNvCxnSpPr>
            <a:cxnSpLocks/>
          </p:cNvCxnSpPr>
          <p:nvPr/>
        </p:nvCxnSpPr>
        <p:spPr>
          <a:xfrm flipH="1">
            <a:off x="1244333" y="4225224"/>
            <a:ext cx="4015002" cy="0"/>
          </a:xfrm>
          <a:prstGeom prst="line">
            <a:avLst/>
          </a:prstGeom>
          <a:solidFill>
            <a:schemeClr val="accent1"/>
          </a:solidFill>
          <a:ln w="19050" cap="sq">
            <a:gradFill flip="none" rotWithShape="1">
              <a:gsLst>
                <a:gs pos="0">
                  <a:schemeClr val="accent1">
                    <a:alpha val="0"/>
                  </a:schemeClr>
                </a:gs>
                <a:gs pos="50000">
                  <a:schemeClr val="accent1"/>
                </a:gs>
                <a:gs pos="100000">
                  <a:schemeClr val="accent1">
                    <a:alpha val="0"/>
                  </a:schemeClr>
                </a:gs>
              </a:gsLst>
              <a:lin ang="0" scaled="1"/>
              <a:tileRect/>
            </a:gradFill>
            <a:prstDash val="solid"/>
            <a:round/>
            <a:tailEnd type="none" w="sm" len="sm"/>
          </a:ln>
        </p:spPr>
        <p:style>
          <a:lnRef idx="1">
            <a:schemeClr val="accent1"/>
          </a:lnRef>
          <a:fillRef idx="0">
            <a:schemeClr val="accent1"/>
          </a:fillRef>
          <a:effectRef idx="0">
            <a:schemeClr val="accent1"/>
          </a:effectRef>
          <a:fontRef idx="minor">
            <a:schemeClr val="tx1"/>
          </a:fontRef>
        </p:style>
      </p:cxnSp>
      <p:sp>
        <p:nvSpPr>
          <p:cNvPr id="6" name="等腰三角形 5">
            <a:extLst>
              <a:ext uri="{FF2B5EF4-FFF2-40B4-BE49-F238E27FC236}">
                <a16:creationId xmlns:a16="http://schemas.microsoft.com/office/drawing/2014/main" id="{720C4E26-60FD-429D-B2A6-F9611AAB05BD}"/>
              </a:ext>
            </a:extLst>
          </p:cNvPr>
          <p:cNvSpPr>
            <a:spLocks noChangeAspect="1"/>
          </p:cNvSpPr>
          <p:nvPr/>
        </p:nvSpPr>
        <p:spPr>
          <a:xfrm rot="10800000">
            <a:off x="3143835" y="4225224"/>
            <a:ext cx="216000" cy="1036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a:extLst>
              <a:ext uri="{FF2B5EF4-FFF2-40B4-BE49-F238E27FC236}">
                <a16:creationId xmlns:a16="http://schemas.microsoft.com/office/drawing/2014/main" id="{AB947C5F-C412-4FA9-B838-47D191763F0F}"/>
              </a:ext>
            </a:extLst>
          </p:cNvPr>
          <p:cNvCxnSpPr>
            <a:cxnSpLocks/>
          </p:cNvCxnSpPr>
          <p:nvPr/>
        </p:nvCxnSpPr>
        <p:spPr>
          <a:xfrm flipH="1">
            <a:off x="6905235" y="4263737"/>
            <a:ext cx="4014000" cy="0"/>
          </a:xfrm>
          <a:prstGeom prst="line">
            <a:avLst/>
          </a:prstGeom>
          <a:solidFill>
            <a:schemeClr val="accent1"/>
          </a:solidFill>
          <a:ln w="19050" cap="sq">
            <a:gradFill flip="none" rotWithShape="1">
              <a:gsLst>
                <a:gs pos="0">
                  <a:schemeClr val="accent2">
                    <a:alpha val="0"/>
                  </a:schemeClr>
                </a:gs>
                <a:gs pos="50000">
                  <a:schemeClr val="accent2"/>
                </a:gs>
                <a:gs pos="100000">
                  <a:schemeClr val="accent2">
                    <a:alpha val="0"/>
                  </a:schemeClr>
                </a:gs>
              </a:gsLst>
              <a:lin ang="0" scaled="1"/>
              <a:tileRect/>
            </a:gradFill>
            <a:prstDash val="solid"/>
            <a:round/>
            <a:tailEnd type="none" w="sm" len="sm"/>
          </a:ln>
        </p:spPr>
        <p:style>
          <a:lnRef idx="1">
            <a:schemeClr val="accent1"/>
          </a:lnRef>
          <a:fillRef idx="0">
            <a:schemeClr val="accent1"/>
          </a:fillRef>
          <a:effectRef idx="0">
            <a:schemeClr val="accent1"/>
          </a:effectRef>
          <a:fontRef idx="minor">
            <a:schemeClr val="tx1"/>
          </a:fontRef>
        </p:style>
      </p:cxnSp>
      <p:sp>
        <p:nvSpPr>
          <p:cNvPr id="13" name="等腰三角形 12">
            <a:extLst>
              <a:ext uri="{FF2B5EF4-FFF2-40B4-BE49-F238E27FC236}">
                <a16:creationId xmlns:a16="http://schemas.microsoft.com/office/drawing/2014/main" id="{A61E7E69-F645-482E-AF7E-59EE89F844E0}"/>
              </a:ext>
            </a:extLst>
          </p:cNvPr>
          <p:cNvSpPr>
            <a:spLocks noChangeAspect="1"/>
          </p:cNvSpPr>
          <p:nvPr/>
        </p:nvSpPr>
        <p:spPr>
          <a:xfrm rot="10800000">
            <a:off x="8804235" y="4263737"/>
            <a:ext cx="216000" cy="1036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圆角 14">
            <a:extLst>
              <a:ext uri="{FF2B5EF4-FFF2-40B4-BE49-F238E27FC236}">
                <a16:creationId xmlns:a16="http://schemas.microsoft.com/office/drawing/2014/main" id="{FC9E9154-E7C0-47D0-B328-4BBEAE2CC8B2}"/>
              </a:ext>
            </a:extLst>
          </p:cNvPr>
          <p:cNvSpPr/>
          <p:nvPr/>
        </p:nvSpPr>
        <p:spPr>
          <a:xfrm>
            <a:off x="6605156" y="1293230"/>
            <a:ext cx="4643392" cy="2947926"/>
          </a:xfrm>
          <a:prstGeom prst="roundRect">
            <a:avLst>
              <a:gd name="adj" fmla="val 3345"/>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6" name="图表 15">
            <a:extLst>
              <a:ext uri="{FF2B5EF4-FFF2-40B4-BE49-F238E27FC236}">
                <a16:creationId xmlns:a16="http://schemas.microsoft.com/office/drawing/2014/main" id="{559D580B-2CF7-4F13-840E-BA171E1A8784}"/>
              </a:ext>
            </a:extLst>
          </p:cNvPr>
          <p:cNvGraphicFramePr>
            <a:graphicFrameLocks/>
          </p:cNvGraphicFramePr>
          <p:nvPr>
            <p:extLst>
              <p:ext uri="{D42A27DB-BD31-4B8C-83A1-F6EECF244321}">
                <p14:modId xmlns:p14="http://schemas.microsoft.com/office/powerpoint/2010/main" val="2808658823"/>
              </p:ext>
            </p:extLst>
          </p:nvPr>
        </p:nvGraphicFramePr>
        <p:xfrm>
          <a:off x="6793852" y="1489193"/>
          <a:ext cx="4266000" cy="255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83120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EDA87-9F9B-4965-9E7F-B77C486C5505}"/>
              </a:ext>
            </a:extLst>
          </p:cNvPr>
          <p:cNvSpPr>
            <a:spLocks noGrp="1"/>
          </p:cNvSpPr>
          <p:nvPr>
            <p:ph type="title"/>
          </p:nvPr>
        </p:nvSpPr>
        <p:spPr>
          <a:xfrm>
            <a:off x="1091255" y="237834"/>
            <a:ext cx="8168208" cy="790865"/>
          </a:xfrm>
        </p:spPr>
        <p:txBody>
          <a:bodyPr/>
          <a:lstStyle/>
          <a:p>
            <a:r>
              <a:rPr lang="en-US" altLang="zh-CN" dirty="0">
                <a:sym typeface="+mn-lt"/>
              </a:rPr>
              <a:t>3</a:t>
            </a:r>
            <a:r>
              <a:rPr lang="zh-CN" altLang="en-US" dirty="0">
                <a:sym typeface="+mn-lt"/>
              </a:rPr>
              <a:t>图表展示页</a:t>
            </a:r>
          </a:p>
        </p:txBody>
      </p:sp>
      <p:sp>
        <p:nvSpPr>
          <p:cNvPr id="11" name="灯片编号占位符 10">
            <a:extLst>
              <a:ext uri="{FF2B5EF4-FFF2-40B4-BE49-F238E27FC236}">
                <a16:creationId xmlns:a16="http://schemas.microsoft.com/office/drawing/2014/main" id="{56A2BAF7-3EC6-4A9A-90AD-A09B1809EEEC}"/>
              </a:ext>
            </a:extLst>
          </p:cNvPr>
          <p:cNvSpPr>
            <a:spLocks noGrp="1"/>
          </p:cNvSpPr>
          <p:nvPr>
            <p:ph type="sldNum" sz="quarter" idx="12"/>
          </p:nvPr>
        </p:nvSpPr>
        <p:spPr/>
        <p:txBody>
          <a:bodyPr/>
          <a:lstStyle/>
          <a:p>
            <a:fld id="{2515AB8F-1C56-49E9-90C8-78D22B0C1B97}" type="slidenum">
              <a:rPr lang="zh-CN" altLang="en-US" smtClean="0">
                <a:sym typeface="+mn-lt"/>
              </a:rPr>
              <a:pPr/>
              <a:t>35</a:t>
            </a:fld>
            <a:endParaRPr lang="zh-CN" altLang="en-US">
              <a:sym typeface="+mn-lt"/>
            </a:endParaRPr>
          </a:p>
        </p:txBody>
      </p:sp>
      <p:sp>
        <p:nvSpPr>
          <p:cNvPr id="15" name="矩形 14">
            <a:extLst>
              <a:ext uri="{FF2B5EF4-FFF2-40B4-BE49-F238E27FC236}">
                <a16:creationId xmlns:a16="http://schemas.microsoft.com/office/drawing/2014/main" id="{B874BAD9-7DBE-4880-AD79-CA0A1C0802A5}"/>
              </a:ext>
            </a:extLst>
          </p:cNvPr>
          <p:cNvSpPr/>
          <p:nvPr/>
        </p:nvSpPr>
        <p:spPr>
          <a:xfrm>
            <a:off x="1373342" y="1537463"/>
            <a:ext cx="2784028" cy="4140000"/>
          </a:xfrm>
          <a:prstGeom prst="rect">
            <a:avLst/>
          </a:prstGeom>
          <a:solidFill>
            <a:schemeClr val="bg1"/>
          </a:solidFill>
          <a:ln>
            <a:no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3" name="图表 2">
            <a:extLst>
              <a:ext uri="{FF2B5EF4-FFF2-40B4-BE49-F238E27FC236}">
                <a16:creationId xmlns:a16="http://schemas.microsoft.com/office/drawing/2014/main" id="{B7E2A4BC-9A35-4706-B5B2-6B8C4CDDB3EE}"/>
              </a:ext>
            </a:extLst>
          </p:cNvPr>
          <p:cNvGraphicFramePr>
            <a:graphicFrameLocks/>
          </p:cNvGraphicFramePr>
          <p:nvPr>
            <p:extLst>
              <p:ext uri="{D42A27DB-BD31-4B8C-83A1-F6EECF244321}">
                <p14:modId xmlns:p14="http://schemas.microsoft.com/office/powerpoint/2010/main" val="3071192372"/>
              </p:ext>
            </p:extLst>
          </p:nvPr>
        </p:nvGraphicFramePr>
        <p:xfrm>
          <a:off x="1421431" y="1607225"/>
          <a:ext cx="2687850" cy="2420657"/>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接连接符 5">
            <a:extLst>
              <a:ext uri="{FF2B5EF4-FFF2-40B4-BE49-F238E27FC236}">
                <a16:creationId xmlns:a16="http://schemas.microsoft.com/office/drawing/2014/main" id="{719ECBBF-6F46-470B-8D1E-4FCF14A5BE2C}"/>
              </a:ext>
            </a:extLst>
          </p:cNvPr>
          <p:cNvCxnSpPr/>
          <p:nvPr/>
        </p:nvCxnSpPr>
        <p:spPr>
          <a:xfrm>
            <a:off x="1865356" y="4176979"/>
            <a:ext cx="1800000" cy="0"/>
          </a:xfrm>
          <a:prstGeom prst="line">
            <a:avLst/>
          </a:prstGeom>
          <a:ln w="9525" cap="rnd">
            <a:gradFill flip="none" rotWithShape="1">
              <a:gsLst>
                <a:gs pos="0">
                  <a:schemeClr val="bg1"/>
                </a:gs>
                <a:gs pos="36000">
                  <a:schemeClr val="accent2"/>
                </a:gs>
                <a:gs pos="55000">
                  <a:schemeClr val="accent2"/>
                </a:gs>
                <a:gs pos="100000">
                  <a:schemeClr val="bg1"/>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E204FF4-D7AC-4170-B1AD-59ECFB5431F2}"/>
              </a:ext>
            </a:extLst>
          </p:cNvPr>
          <p:cNvSpPr txBox="1"/>
          <p:nvPr/>
        </p:nvSpPr>
        <p:spPr>
          <a:xfrm>
            <a:off x="1585119" y="4326078"/>
            <a:ext cx="2360474" cy="1199016"/>
          </a:xfrm>
          <a:prstGeom prst="rect">
            <a:avLst/>
          </a:prstGeom>
          <a:noFill/>
        </p:spPr>
        <p:txBody>
          <a:bodyPr wrap="square" lIns="0" rIns="0" rtlCol="0" anchor="ctr" anchorCtr="0">
            <a:normAutofit lnSpcReduction="10000"/>
          </a:bodyPr>
          <a:lstStyle/>
          <a:p>
            <a:pPr algn="just">
              <a:lnSpc>
                <a:spcPct val="130000"/>
              </a:lnSpc>
            </a:pPr>
            <a:r>
              <a:rPr lang="zh-CN" altLang="en-US" sz="2000" dirty="0">
                <a:cs typeface="+mn-ea"/>
                <a:sym typeface="+mn-lt"/>
              </a:rPr>
              <a:t>可在折线图中修改为你的数据，方法同条形图</a:t>
            </a:r>
          </a:p>
        </p:txBody>
      </p:sp>
      <p:sp>
        <p:nvSpPr>
          <p:cNvPr id="10" name="矩形 9">
            <a:extLst>
              <a:ext uri="{FF2B5EF4-FFF2-40B4-BE49-F238E27FC236}">
                <a16:creationId xmlns:a16="http://schemas.microsoft.com/office/drawing/2014/main" id="{EEF3C5DA-B44B-4902-AFD9-7622DBBD75C4}"/>
              </a:ext>
            </a:extLst>
          </p:cNvPr>
          <p:cNvSpPr/>
          <p:nvPr/>
        </p:nvSpPr>
        <p:spPr>
          <a:xfrm>
            <a:off x="4522419" y="1267463"/>
            <a:ext cx="3147162" cy="4680000"/>
          </a:xfrm>
          <a:prstGeom prst="rect">
            <a:avLst/>
          </a:prstGeom>
          <a:solidFill>
            <a:schemeClr val="bg1"/>
          </a:solidFill>
          <a:ln>
            <a:noFill/>
          </a:ln>
          <a:effectLst>
            <a:outerShdw blurRad="254000" dist="12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4" name="图表 3">
            <a:extLst>
              <a:ext uri="{FF2B5EF4-FFF2-40B4-BE49-F238E27FC236}">
                <a16:creationId xmlns:a16="http://schemas.microsoft.com/office/drawing/2014/main" id="{CA66C1B1-8614-4A88-941E-322B03C07B4D}"/>
              </a:ext>
            </a:extLst>
          </p:cNvPr>
          <p:cNvGraphicFramePr>
            <a:graphicFrameLocks/>
          </p:cNvGraphicFramePr>
          <p:nvPr>
            <p:extLst>
              <p:ext uri="{D42A27DB-BD31-4B8C-83A1-F6EECF244321}">
                <p14:modId xmlns:p14="http://schemas.microsoft.com/office/powerpoint/2010/main" val="4128912698"/>
              </p:ext>
            </p:extLst>
          </p:nvPr>
        </p:nvGraphicFramePr>
        <p:xfrm>
          <a:off x="4576781" y="1346322"/>
          <a:ext cx="3038439" cy="2736395"/>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直接连接符 6">
            <a:extLst>
              <a:ext uri="{FF2B5EF4-FFF2-40B4-BE49-F238E27FC236}">
                <a16:creationId xmlns:a16="http://schemas.microsoft.com/office/drawing/2014/main" id="{EAD80A69-DAF9-4562-9BDA-C7B8031C7930}"/>
              </a:ext>
            </a:extLst>
          </p:cNvPr>
          <p:cNvCxnSpPr/>
          <p:nvPr/>
        </p:nvCxnSpPr>
        <p:spPr>
          <a:xfrm>
            <a:off x="5052000" y="4251261"/>
            <a:ext cx="2088000" cy="0"/>
          </a:xfrm>
          <a:prstGeom prst="line">
            <a:avLst/>
          </a:prstGeom>
          <a:ln w="9525" cap="rnd">
            <a:gradFill flip="none" rotWithShape="1">
              <a:gsLst>
                <a:gs pos="0">
                  <a:schemeClr val="bg1"/>
                </a:gs>
                <a:gs pos="36000">
                  <a:schemeClr val="accent1"/>
                </a:gs>
                <a:gs pos="55000">
                  <a:schemeClr val="accent1"/>
                </a:gs>
                <a:gs pos="100000">
                  <a:schemeClr val="bg1"/>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15723BE-F861-4B5E-B0E4-055C5427E3C9}"/>
              </a:ext>
            </a:extLst>
          </p:cNvPr>
          <p:cNvSpPr txBox="1"/>
          <p:nvPr/>
        </p:nvSpPr>
        <p:spPr>
          <a:xfrm>
            <a:off x="4800600" y="4352865"/>
            <a:ext cx="2583179" cy="1337370"/>
          </a:xfrm>
          <a:prstGeom prst="rect">
            <a:avLst/>
          </a:prstGeom>
          <a:noFill/>
        </p:spPr>
        <p:txBody>
          <a:bodyPr wrap="square" lIns="0" rIns="0" rtlCol="0" anchor="ctr" anchorCtr="0">
            <a:noAutofit/>
          </a:bodyPr>
          <a:lstStyle/>
          <a:p>
            <a:pPr algn="just">
              <a:lnSpc>
                <a:spcPct val="140000"/>
              </a:lnSpc>
            </a:pPr>
            <a:r>
              <a:rPr lang="zh-CN" altLang="en-US" sz="2000" dirty="0">
                <a:cs typeface="+mn-ea"/>
                <a:sym typeface="+mn-lt"/>
              </a:rPr>
              <a:t>拷贝你的图表过来，若是</a:t>
            </a:r>
            <a:r>
              <a:rPr lang="en-US" altLang="zh-CN" sz="2000" dirty="0">
                <a:cs typeface="+mn-ea"/>
                <a:sym typeface="+mn-lt"/>
              </a:rPr>
              <a:t>excel</a:t>
            </a:r>
            <a:r>
              <a:rPr lang="zh-CN" altLang="en-US" sz="2000" dirty="0">
                <a:cs typeface="+mn-ea"/>
                <a:sym typeface="+mn-lt"/>
              </a:rPr>
              <a:t>中生成的图表，选择保留源格式</a:t>
            </a:r>
          </a:p>
        </p:txBody>
      </p:sp>
      <p:sp>
        <p:nvSpPr>
          <p:cNvPr id="16" name="矩形 15">
            <a:extLst>
              <a:ext uri="{FF2B5EF4-FFF2-40B4-BE49-F238E27FC236}">
                <a16:creationId xmlns:a16="http://schemas.microsoft.com/office/drawing/2014/main" id="{B99F4107-559A-4C44-ADF2-C195C3B97FF6}"/>
              </a:ext>
            </a:extLst>
          </p:cNvPr>
          <p:cNvSpPr/>
          <p:nvPr/>
        </p:nvSpPr>
        <p:spPr>
          <a:xfrm>
            <a:off x="8051637" y="1537463"/>
            <a:ext cx="2784026" cy="4140000"/>
          </a:xfrm>
          <a:prstGeom prst="rect">
            <a:avLst/>
          </a:prstGeom>
          <a:solidFill>
            <a:schemeClr val="bg1"/>
          </a:solidFill>
          <a:ln>
            <a:no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5" name="图表 4">
            <a:extLst>
              <a:ext uri="{FF2B5EF4-FFF2-40B4-BE49-F238E27FC236}">
                <a16:creationId xmlns:a16="http://schemas.microsoft.com/office/drawing/2014/main" id="{264EFE68-22E4-4BA3-B405-78FAB1DDA794}"/>
              </a:ext>
            </a:extLst>
          </p:cNvPr>
          <p:cNvGraphicFramePr>
            <a:graphicFrameLocks/>
          </p:cNvGraphicFramePr>
          <p:nvPr>
            <p:extLst>
              <p:ext uri="{D42A27DB-BD31-4B8C-83A1-F6EECF244321}">
                <p14:modId xmlns:p14="http://schemas.microsoft.com/office/powerpoint/2010/main" val="1964591555"/>
              </p:ext>
            </p:extLst>
          </p:nvPr>
        </p:nvGraphicFramePr>
        <p:xfrm>
          <a:off x="8099726" y="1607223"/>
          <a:ext cx="2687849" cy="2420657"/>
        </p:xfrm>
        <a:graphic>
          <a:graphicData uri="http://schemas.openxmlformats.org/drawingml/2006/chart">
            <c:chart xmlns:c="http://schemas.openxmlformats.org/drawingml/2006/chart" xmlns:r="http://schemas.openxmlformats.org/officeDocument/2006/relationships" r:id="rId5"/>
          </a:graphicData>
        </a:graphic>
      </p:graphicFrame>
      <p:cxnSp>
        <p:nvCxnSpPr>
          <p:cNvPr id="8" name="直接连接符 7">
            <a:extLst>
              <a:ext uri="{FF2B5EF4-FFF2-40B4-BE49-F238E27FC236}">
                <a16:creationId xmlns:a16="http://schemas.microsoft.com/office/drawing/2014/main" id="{DC2395C2-5C61-456B-B555-13E50F625C10}"/>
              </a:ext>
            </a:extLst>
          </p:cNvPr>
          <p:cNvCxnSpPr/>
          <p:nvPr/>
        </p:nvCxnSpPr>
        <p:spPr>
          <a:xfrm>
            <a:off x="8543650" y="4176977"/>
            <a:ext cx="1800000" cy="0"/>
          </a:xfrm>
          <a:prstGeom prst="line">
            <a:avLst/>
          </a:prstGeom>
          <a:ln w="9525" cap="rnd">
            <a:gradFill flip="none" rotWithShape="1">
              <a:gsLst>
                <a:gs pos="0">
                  <a:schemeClr val="bg1"/>
                </a:gs>
                <a:gs pos="36000">
                  <a:schemeClr val="accent3"/>
                </a:gs>
                <a:gs pos="55000">
                  <a:schemeClr val="accent3"/>
                </a:gs>
                <a:gs pos="100000">
                  <a:schemeClr val="bg1"/>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4906B4B-3630-4644-9BAD-CB1BA0309DCE}"/>
              </a:ext>
            </a:extLst>
          </p:cNvPr>
          <p:cNvSpPr txBox="1"/>
          <p:nvPr/>
        </p:nvSpPr>
        <p:spPr>
          <a:xfrm>
            <a:off x="8262850" y="4326294"/>
            <a:ext cx="2361600" cy="1198800"/>
          </a:xfrm>
          <a:prstGeom prst="rect">
            <a:avLst/>
          </a:prstGeom>
          <a:noFill/>
        </p:spPr>
        <p:txBody>
          <a:bodyPr wrap="square" lIns="0" rIns="0" rtlCol="0" anchor="ctr" anchorCtr="0">
            <a:noAutofit/>
          </a:bodyPr>
          <a:lstStyle/>
          <a:p>
            <a:pPr algn="just">
              <a:lnSpc>
                <a:spcPct val="130000"/>
              </a:lnSpc>
            </a:pPr>
            <a:r>
              <a:rPr lang="zh-CN" altLang="en-US" sz="2000" dirty="0">
                <a:cs typeface="+mn-ea"/>
                <a:sym typeface="+mn-lt"/>
              </a:rPr>
              <a:t>右击图表，填充修改颜色对话框，选择图表区，设为“无填充”</a:t>
            </a:r>
          </a:p>
        </p:txBody>
      </p:sp>
      <p:sp>
        <p:nvSpPr>
          <p:cNvPr id="22" name="任意多边形: 形状 21">
            <a:extLst>
              <a:ext uri="{FF2B5EF4-FFF2-40B4-BE49-F238E27FC236}">
                <a16:creationId xmlns:a16="http://schemas.microsoft.com/office/drawing/2014/main" id="{8C63BFBA-03AD-4154-B98E-66070F0FA208}"/>
              </a:ext>
            </a:extLst>
          </p:cNvPr>
          <p:cNvSpPr>
            <a:spLocks noChangeAspect="1"/>
          </p:cNvSpPr>
          <p:nvPr/>
        </p:nvSpPr>
        <p:spPr bwMode="auto">
          <a:xfrm rot="10800000">
            <a:off x="665307" y="3398200"/>
            <a:ext cx="267420" cy="460960"/>
          </a:xfrm>
          <a:custGeom>
            <a:avLst/>
            <a:gdLst>
              <a:gd name="connsiteX0" fmla="*/ 61063 w 267420"/>
              <a:gd name="connsiteY0" fmla="*/ 460960 h 460960"/>
              <a:gd name="connsiteX1" fmla="*/ 21812 w 267420"/>
              <a:gd name="connsiteY1" fmla="*/ 447128 h 460960"/>
              <a:gd name="connsiteX2" fmla="*/ 166 w 267420"/>
              <a:gd name="connsiteY2" fmla="*/ 405054 h 460960"/>
              <a:gd name="connsiteX3" fmla="*/ 1145 w 267420"/>
              <a:gd name="connsiteY3" fmla="*/ 396790 h 460960"/>
              <a:gd name="connsiteX4" fmla="*/ 26782 w 267420"/>
              <a:gd name="connsiteY4" fmla="*/ 345517 h 460960"/>
              <a:gd name="connsiteX5" fmla="*/ 124558 w 267420"/>
              <a:gd name="connsiteY5" fmla="*/ 230418 h 460960"/>
              <a:gd name="connsiteX6" fmla="*/ 14885 w 267420"/>
              <a:gd name="connsiteY6" fmla="*/ 101315 h 460960"/>
              <a:gd name="connsiteX7" fmla="*/ 21812 w 267420"/>
              <a:gd name="connsiteY7" fmla="*/ 14862 h 460960"/>
              <a:gd name="connsiteX8" fmla="*/ 108395 w 267420"/>
              <a:gd name="connsiteY8" fmla="*/ 21778 h 460960"/>
              <a:gd name="connsiteX9" fmla="*/ 252701 w 267420"/>
              <a:gd name="connsiteY9" fmla="*/ 191226 h 460960"/>
              <a:gd name="connsiteX10" fmla="*/ 252701 w 267420"/>
              <a:gd name="connsiteY10" fmla="*/ 270763 h 460960"/>
              <a:gd name="connsiteX11" fmla="*/ 108395 w 267420"/>
              <a:gd name="connsiteY11" fmla="*/ 440211 h 460960"/>
              <a:gd name="connsiteX12" fmla="*/ 61063 w 267420"/>
              <a:gd name="connsiteY12" fmla="*/ 460960 h 4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420" h="460960">
                <a:moveTo>
                  <a:pt x="61063" y="460960"/>
                </a:moveTo>
                <a:cubicBezTo>
                  <a:pt x="47210" y="460960"/>
                  <a:pt x="33356" y="456349"/>
                  <a:pt x="21812" y="447128"/>
                </a:cubicBezTo>
                <a:cubicBezTo>
                  <a:pt x="8536" y="436177"/>
                  <a:pt x="1320" y="420903"/>
                  <a:pt x="166" y="405054"/>
                </a:cubicBezTo>
                <a:lnTo>
                  <a:pt x="1145" y="396790"/>
                </a:lnTo>
                <a:lnTo>
                  <a:pt x="26782" y="345517"/>
                </a:lnTo>
                <a:lnTo>
                  <a:pt x="124558" y="230418"/>
                </a:lnTo>
                <a:lnTo>
                  <a:pt x="14885" y="101315"/>
                </a:lnTo>
                <a:cubicBezTo>
                  <a:pt x="-7049" y="74802"/>
                  <a:pt x="-4741" y="36763"/>
                  <a:pt x="21812" y="14862"/>
                </a:cubicBezTo>
                <a:cubicBezTo>
                  <a:pt x="47210" y="-7040"/>
                  <a:pt x="86461" y="-4734"/>
                  <a:pt x="108395" y="21778"/>
                </a:cubicBezTo>
                <a:lnTo>
                  <a:pt x="252701" y="191226"/>
                </a:lnTo>
                <a:cubicBezTo>
                  <a:pt x="272327" y="214280"/>
                  <a:pt x="272327" y="247709"/>
                  <a:pt x="252701" y="270763"/>
                </a:cubicBezTo>
                <a:lnTo>
                  <a:pt x="108395" y="440211"/>
                </a:lnTo>
                <a:cubicBezTo>
                  <a:pt x="95696" y="454044"/>
                  <a:pt x="78380" y="460960"/>
                  <a:pt x="61063" y="460960"/>
                </a:cubicBezTo>
                <a:close/>
              </a:path>
            </a:pathLst>
          </a:custGeom>
          <a:solidFill>
            <a:schemeClr val="bg1">
              <a:lumMod val="95000"/>
            </a:schemeClr>
          </a:solidFill>
          <a:ln>
            <a:noFill/>
          </a:ln>
        </p:spPr>
        <p:txBody>
          <a:bodyPr wrap="square">
            <a:noAutofit/>
          </a:bodyPr>
          <a:lstStyle/>
          <a:p>
            <a:pPr>
              <a:lnSpc>
                <a:spcPct val="130000"/>
              </a:lnSpc>
            </a:pPr>
            <a:endParaRPr lang="zh-CN" altLang="en-US" dirty="0">
              <a:cs typeface="+mn-ea"/>
              <a:sym typeface="+mn-lt"/>
            </a:endParaRPr>
          </a:p>
        </p:txBody>
      </p:sp>
      <p:sp>
        <p:nvSpPr>
          <p:cNvPr id="23" name="任意多边形: 形状 22">
            <a:extLst>
              <a:ext uri="{FF2B5EF4-FFF2-40B4-BE49-F238E27FC236}">
                <a16:creationId xmlns:a16="http://schemas.microsoft.com/office/drawing/2014/main" id="{BCEED9C4-EF03-401C-BF16-DFEDE8A8715B}"/>
              </a:ext>
            </a:extLst>
          </p:cNvPr>
          <p:cNvSpPr>
            <a:spLocks noChangeAspect="1"/>
          </p:cNvSpPr>
          <p:nvPr/>
        </p:nvSpPr>
        <p:spPr bwMode="auto">
          <a:xfrm rot="10800000" flipH="1">
            <a:off x="11238781" y="3398200"/>
            <a:ext cx="267420" cy="460960"/>
          </a:xfrm>
          <a:custGeom>
            <a:avLst/>
            <a:gdLst>
              <a:gd name="connsiteX0" fmla="*/ 61063 w 267420"/>
              <a:gd name="connsiteY0" fmla="*/ 460960 h 460960"/>
              <a:gd name="connsiteX1" fmla="*/ 21812 w 267420"/>
              <a:gd name="connsiteY1" fmla="*/ 447128 h 460960"/>
              <a:gd name="connsiteX2" fmla="*/ 166 w 267420"/>
              <a:gd name="connsiteY2" fmla="*/ 405054 h 460960"/>
              <a:gd name="connsiteX3" fmla="*/ 1145 w 267420"/>
              <a:gd name="connsiteY3" fmla="*/ 396790 h 460960"/>
              <a:gd name="connsiteX4" fmla="*/ 26782 w 267420"/>
              <a:gd name="connsiteY4" fmla="*/ 345517 h 460960"/>
              <a:gd name="connsiteX5" fmla="*/ 124558 w 267420"/>
              <a:gd name="connsiteY5" fmla="*/ 230418 h 460960"/>
              <a:gd name="connsiteX6" fmla="*/ 14885 w 267420"/>
              <a:gd name="connsiteY6" fmla="*/ 101315 h 460960"/>
              <a:gd name="connsiteX7" fmla="*/ 21812 w 267420"/>
              <a:gd name="connsiteY7" fmla="*/ 14862 h 460960"/>
              <a:gd name="connsiteX8" fmla="*/ 108395 w 267420"/>
              <a:gd name="connsiteY8" fmla="*/ 21778 h 460960"/>
              <a:gd name="connsiteX9" fmla="*/ 252701 w 267420"/>
              <a:gd name="connsiteY9" fmla="*/ 191226 h 460960"/>
              <a:gd name="connsiteX10" fmla="*/ 252701 w 267420"/>
              <a:gd name="connsiteY10" fmla="*/ 270763 h 460960"/>
              <a:gd name="connsiteX11" fmla="*/ 108395 w 267420"/>
              <a:gd name="connsiteY11" fmla="*/ 440211 h 460960"/>
              <a:gd name="connsiteX12" fmla="*/ 61063 w 267420"/>
              <a:gd name="connsiteY12" fmla="*/ 460960 h 4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420" h="460960">
                <a:moveTo>
                  <a:pt x="61063" y="460960"/>
                </a:moveTo>
                <a:cubicBezTo>
                  <a:pt x="47210" y="460960"/>
                  <a:pt x="33356" y="456349"/>
                  <a:pt x="21812" y="447128"/>
                </a:cubicBezTo>
                <a:cubicBezTo>
                  <a:pt x="8536" y="436177"/>
                  <a:pt x="1320" y="420903"/>
                  <a:pt x="166" y="405054"/>
                </a:cubicBezTo>
                <a:lnTo>
                  <a:pt x="1145" y="396790"/>
                </a:lnTo>
                <a:lnTo>
                  <a:pt x="26782" y="345517"/>
                </a:lnTo>
                <a:lnTo>
                  <a:pt x="124558" y="230418"/>
                </a:lnTo>
                <a:lnTo>
                  <a:pt x="14885" y="101315"/>
                </a:lnTo>
                <a:cubicBezTo>
                  <a:pt x="-7049" y="74802"/>
                  <a:pt x="-4741" y="36763"/>
                  <a:pt x="21812" y="14862"/>
                </a:cubicBezTo>
                <a:cubicBezTo>
                  <a:pt x="47210" y="-7040"/>
                  <a:pt x="86461" y="-4734"/>
                  <a:pt x="108395" y="21778"/>
                </a:cubicBezTo>
                <a:lnTo>
                  <a:pt x="252701" y="191226"/>
                </a:lnTo>
                <a:cubicBezTo>
                  <a:pt x="272327" y="214280"/>
                  <a:pt x="272327" y="247709"/>
                  <a:pt x="252701" y="270763"/>
                </a:cubicBezTo>
                <a:lnTo>
                  <a:pt x="108395" y="440211"/>
                </a:lnTo>
                <a:cubicBezTo>
                  <a:pt x="95696" y="454044"/>
                  <a:pt x="78380" y="460960"/>
                  <a:pt x="61063" y="460960"/>
                </a:cubicBezTo>
                <a:close/>
              </a:path>
            </a:pathLst>
          </a:custGeom>
          <a:solidFill>
            <a:schemeClr val="bg1">
              <a:lumMod val="95000"/>
            </a:schemeClr>
          </a:solidFill>
          <a:ln>
            <a:noFill/>
          </a:ln>
        </p:spPr>
        <p:txBody>
          <a:bodyPr wrap="square">
            <a:noAutofit/>
          </a:bodyPr>
          <a:lstStyle/>
          <a:p>
            <a:pPr>
              <a:lnSpc>
                <a:spcPct val="130000"/>
              </a:lnSpc>
            </a:pPr>
            <a:endParaRPr lang="zh-CN" altLang="en-US" dirty="0">
              <a:cs typeface="+mn-ea"/>
              <a:sym typeface="+mn-lt"/>
            </a:endParaRPr>
          </a:p>
        </p:txBody>
      </p:sp>
    </p:spTree>
    <p:extLst>
      <p:ext uri="{BB962C8B-B14F-4D97-AF65-F5344CB8AC3E}">
        <p14:creationId xmlns:p14="http://schemas.microsoft.com/office/powerpoint/2010/main" val="425440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B7075-3217-4C73-917E-B16081C8F3AA}"/>
              </a:ext>
            </a:extLst>
          </p:cNvPr>
          <p:cNvSpPr>
            <a:spLocks noGrp="1"/>
          </p:cNvSpPr>
          <p:nvPr>
            <p:ph type="title"/>
          </p:nvPr>
        </p:nvSpPr>
        <p:spPr>
          <a:xfrm>
            <a:off x="1091255" y="237834"/>
            <a:ext cx="8168208" cy="790865"/>
          </a:xfrm>
        </p:spPr>
        <p:txBody>
          <a:bodyPr/>
          <a:lstStyle/>
          <a:p>
            <a:r>
              <a:rPr lang="en-US" altLang="zh-CN" dirty="0">
                <a:latin typeface="+mn-lt"/>
                <a:ea typeface="+mn-ea"/>
                <a:cs typeface="+mn-ea"/>
                <a:sym typeface="+mn-lt"/>
              </a:rPr>
              <a:t>3</a:t>
            </a:r>
            <a:r>
              <a:rPr lang="zh-CN" altLang="en-US" dirty="0">
                <a:latin typeface="+mn-lt"/>
                <a:ea typeface="+mn-ea"/>
                <a:cs typeface="+mn-ea"/>
                <a:sym typeface="+mn-lt"/>
              </a:rPr>
              <a:t>图表展示页</a:t>
            </a:r>
          </a:p>
        </p:txBody>
      </p:sp>
      <p:sp>
        <p:nvSpPr>
          <p:cNvPr id="3" name="灯片编号占位符 2">
            <a:extLst>
              <a:ext uri="{FF2B5EF4-FFF2-40B4-BE49-F238E27FC236}">
                <a16:creationId xmlns:a16="http://schemas.microsoft.com/office/drawing/2014/main" id="{EC36578C-68E1-4BAD-BE5C-50192E1ACD7A}"/>
              </a:ext>
            </a:extLst>
          </p:cNvPr>
          <p:cNvSpPr>
            <a:spLocks noGrp="1"/>
          </p:cNvSpPr>
          <p:nvPr>
            <p:ph type="sldNum" sz="quarter" idx="12"/>
          </p:nvPr>
        </p:nvSpPr>
        <p:spPr/>
        <p:txBody>
          <a:bodyPr/>
          <a:lstStyle/>
          <a:p>
            <a:fld id="{2515AB8F-1C56-49E9-90C8-78D22B0C1B97}" type="slidenum">
              <a:rPr lang="zh-CN" altLang="en-US" smtClean="0">
                <a:cs typeface="+mn-ea"/>
                <a:sym typeface="+mn-lt"/>
              </a:rPr>
              <a:pPr/>
              <a:t>36</a:t>
            </a:fld>
            <a:endParaRPr lang="zh-CN" altLang="en-US" dirty="0">
              <a:cs typeface="+mn-ea"/>
              <a:sym typeface="+mn-lt"/>
            </a:endParaRPr>
          </a:p>
        </p:txBody>
      </p:sp>
      <p:sp>
        <p:nvSpPr>
          <p:cNvPr id="55" name="矩形: 圆角 54">
            <a:extLst>
              <a:ext uri="{FF2B5EF4-FFF2-40B4-BE49-F238E27FC236}">
                <a16:creationId xmlns:a16="http://schemas.microsoft.com/office/drawing/2014/main" id="{A6813062-A231-44FC-B619-A671AC17C30A}"/>
              </a:ext>
            </a:extLst>
          </p:cNvPr>
          <p:cNvSpPr/>
          <p:nvPr/>
        </p:nvSpPr>
        <p:spPr>
          <a:xfrm>
            <a:off x="4459192" y="1409700"/>
            <a:ext cx="3262987" cy="4546477"/>
          </a:xfrm>
          <a:prstGeom prst="roundRect">
            <a:avLst>
              <a:gd name="adj" fmla="val 2267"/>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6" name="图表 5">
            <a:extLst>
              <a:ext uri="{FF2B5EF4-FFF2-40B4-BE49-F238E27FC236}">
                <a16:creationId xmlns:a16="http://schemas.microsoft.com/office/drawing/2014/main" id="{201A244F-ECBC-4B49-948C-DF7C114CD96F}"/>
              </a:ext>
            </a:extLst>
          </p:cNvPr>
          <p:cNvGraphicFramePr>
            <a:graphicFrameLocks/>
          </p:cNvGraphicFramePr>
          <p:nvPr>
            <p:extLst>
              <p:ext uri="{D42A27DB-BD31-4B8C-83A1-F6EECF244321}">
                <p14:modId xmlns:p14="http://schemas.microsoft.com/office/powerpoint/2010/main" val="3616233158"/>
              </p:ext>
            </p:extLst>
          </p:nvPr>
        </p:nvGraphicFramePr>
        <p:xfrm>
          <a:off x="4752448" y="1674068"/>
          <a:ext cx="2676474" cy="2550112"/>
        </p:xfrm>
        <a:graphic>
          <a:graphicData uri="http://schemas.openxmlformats.org/drawingml/2006/chart">
            <c:chart xmlns:c="http://schemas.openxmlformats.org/drawingml/2006/chart" xmlns:r="http://schemas.openxmlformats.org/officeDocument/2006/relationships" r:id="rId2"/>
          </a:graphicData>
        </a:graphic>
      </p:graphicFrame>
      <p:sp>
        <p:nvSpPr>
          <p:cNvPr id="21" name="ïṥļîḍé">
            <a:extLst>
              <a:ext uri="{FF2B5EF4-FFF2-40B4-BE49-F238E27FC236}">
                <a16:creationId xmlns:a16="http://schemas.microsoft.com/office/drawing/2014/main" id="{F8F158F2-8B81-46F8-97F1-2561123058F3}"/>
              </a:ext>
            </a:extLst>
          </p:cNvPr>
          <p:cNvSpPr txBox="1"/>
          <p:nvPr/>
        </p:nvSpPr>
        <p:spPr>
          <a:xfrm flipH="1">
            <a:off x="4832607" y="4132783"/>
            <a:ext cx="2516157" cy="1692000"/>
          </a:xfrm>
          <a:prstGeom prst="rect">
            <a:avLst/>
          </a:prstGeom>
          <a:noFill/>
        </p:spPr>
        <p:txBody>
          <a:bodyPr wrap="square" lIns="0" tIns="45720" rIns="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可在折线图中修改为你的数据，方法同前条形图，可在折线图中修改为你的数据</a:t>
            </a:r>
          </a:p>
        </p:txBody>
      </p:sp>
      <p:sp>
        <p:nvSpPr>
          <p:cNvPr id="57" name="矩形: 圆角 56">
            <a:extLst>
              <a:ext uri="{FF2B5EF4-FFF2-40B4-BE49-F238E27FC236}">
                <a16:creationId xmlns:a16="http://schemas.microsoft.com/office/drawing/2014/main" id="{D1ABA6BE-52B5-434A-8D8A-74AFCD0E0D2A}"/>
              </a:ext>
            </a:extLst>
          </p:cNvPr>
          <p:cNvSpPr/>
          <p:nvPr/>
        </p:nvSpPr>
        <p:spPr>
          <a:xfrm>
            <a:off x="8257984" y="1409700"/>
            <a:ext cx="3262987" cy="4546477"/>
          </a:xfrm>
          <a:prstGeom prst="roundRect">
            <a:avLst>
              <a:gd name="adj" fmla="val 1917"/>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ïṥļîḍé">
            <a:extLst>
              <a:ext uri="{FF2B5EF4-FFF2-40B4-BE49-F238E27FC236}">
                <a16:creationId xmlns:a16="http://schemas.microsoft.com/office/drawing/2014/main" id="{B74FC10E-8EEC-438B-BCD3-378D4AE795E1}"/>
              </a:ext>
            </a:extLst>
          </p:cNvPr>
          <p:cNvSpPr txBox="1"/>
          <p:nvPr/>
        </p:nvSpPr>
        <p:spPr>
          <a:xfrm flipH="1">
            <a:off x="8631399" y="4132783"/>
            <a:ext cx="2516157" cy="1692000"/>
          </a:xfrm>
          <a:prstGeom prst="rect">
            <a:avLst/>
          </a:prstGeom>
          <a:noFill/>
        </p:spPr>
        <p:txBody>
          <a:bodyPr wrap="square" lIns="0" tIns="45720" rIns="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可在折线图中修改为你的数据，方法同前条形图，可在折线图中修改为你的数据</a:t>
            </a:r>
          </a:p>
        </p:txBody>
      </p:sp>
      <p:graphicFrame>
        <p:nvGraphicFramePr>
          <p:cNvPr id="40" name="图表 39">
            <a:extLst>
              <a:ext uri="{FF2B5EF4-FFF2-40B4-BE49-F238E27FC236}">
                <a16:creationId xmlns:a16="http://schemas.microsoft.com/office/drawing/2014/main" id="{0E3DDBE0-B517-42A7-8729-1EBE657DD973}"/>
              </a:ext>
            </a:extLst>
          </p:cNvPr>
          <p:cNvGraphicFramePr>
            <a:graphicFrameLocks/>
          </p:cNvGraphicFramePr>
          <p:nvPr>
            <p:extLst>
              <p:ext uri="{D42A27DB-BD31-4B8C-83A1-F6EECF244321}">
                <p14:modId xmlns:p14="http://schemas.microsoft.com/office/powerpoint/2010/main" val="187551600"/>
              </p:ext>
            </p:extLst>
          </p:nvPr>
        </p:nvGraphicFramePr>
        <p:xfrm>
          <a:off x="8545553" y="1727323"/>
          <a:ext cx="2687849" cy="2494360"/>
        </p:xfrm>
        <a:graphic>
          <a:graphicData uri="http://schemas.openxmlformats.org/drawingml/2006/chart">
            <c:chart xmlns:c="http://schemas.openxmlformats.org/drawingml/2006/chart" xmlns:r="http://schemas.openxmlformats.org/officeDocument/2006/relationships" r:id="rId3"/>
          </a:graphicData>
        </a:graphic>
      </p:graphicFrame>
      <p:sp>
        <p:nvSpPr>
          <p:cNvPr id="53" name="矩形: 圆角 52">
            <a:extLst>
              <a:ext uri="{FF2B5EF4-FFF2-40B4-BE49-F238E27FC236}">
                <a16:creationId xmlns:a16="http://schemas.microsoft.com/office/drawing/2014/main" id="{1AC93761-36A6-429B-A348-94702EEDB0BD}"/>
              </a:ext>
            </a:extLst>
          </p:cNvPr>
          <p:cNvSpPr/>
          <p:nvPr/>
        </p:nvSpPr>
        <p:spPr>
          <a:xfrm>
            <a:off x="660400" y="1409700"/>
            <a:ext cx="3262987" cy="4546477"/>
          </a:xfrm>
          <a:prstGeom prst="roundRect">
            <a:avLst>
              <a:gd name="adj" fmla="val 2705"/>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ïṥļîḍé">
            <a:extLst>
              <a:ext uri="{FF2B5EF4-FFF2-40B4-BE49-F238E27FC236}">
                <a16:creationId xmlns:a16="http://schemas.microsoft.com/office/drawing/2014/main" id="{B68DB863-5D7F-4FEF-B241-CEA3316BD0B7}"/>
              </a:ext>
            </a:extLst>
          </p:cNvPr>
          <p:cNvSpPr txBox="1"/>
          <p:nvPr/>
        </p:nvSpPr>
        <p:spPr>
          <a:xfrm flipH="1">
            <a:off x="1033815" y="4132783"/>
            <a:ext cx="2516157" cy="1692000"/>
          </a:xfrm>
          <a:prstGeom prst="rect">
            <a:avLst/>
          </a:prstGeom>
          <a:noFill/>
        </p:spPr>
        <p:txBody>
          <a:bodyPr wrap="square" lIns="0" tIns="45720" rIns="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可在折线图中修改为你的数据，方法同前条形图，可在折线图中修改为你的数据</a:t>
            </a:r>
          </a:p>
        </p:txBody>
      </p:sp>
      <p:graphicFrame>
        <p:nvGraphicFramePr>
          <p:cNvPr id="39" name="图表 38">
            <a:extLst>
              <a:ext uri="{FF2B5EF4-FFF2-40B4-BE49-F238E27FC236}">
                <a16:creationId xmlns:a16="http://schemas.microsoft.com/office/drawing/2014/main" id="{578E0FCF-CEA8-4750-9F6D-B59FE5993BEC}"/>
              </a:ext>
            </a:extLst>
          </p:cNvPr>
          <p:cNvGraphicFramePr>
            <a:graphicFrameLocks/>
          </p:cNvGraphicFramePr>
          <p:nvPr>
            <p:extLst>
              <p:ext uri="{D42A27DB-BD31-4B8C-83A1-F6EECF244321}">
                <p14:modId xmlns:p14="http://schemas.microsoft.com/office/powerpoint/2010/main" val="1079732380"/>
              </p:ext>
            </p:extLst>
          </p:nvPr>
        </p:nvGraphicFramePr>
        <p:xfrm>
          <a:off x="947968" y="1803523"/>
          <a:ext cx="2687850" cy="2420657"/>
        </p:xfrm>
        <a:graphic>
          <a:graphicData uri="http://schemas.openxmlformats.org/drawingml/2006/chart">
            <c:chart xmlns:c="http://schemas.openxmlformats.org/drawingml/2006/chart" xmlns:r="http://schemas.openxmlformats.org/officeDocument/2006/relationships" r:id="rId4"/>
          </a:graphicData>
        </a:graphic>
      </p:graphicFrame>
      <p:sp>
        <p:nvSpPr>
          <p:cNvPr id="38" name="任意多边形: 形状 37">
            <a:extLst>
              <a:ext uri="{FF2B5EF4-FFF2-40B4-BE49-F238E27FC236}">
                <a16:creationId xmlns:a16="http://schemas.microsoft.com/office/drawing/2014/main" id="{0A282ABD-49EE-497C-AB41-574324C70C72}"/>
              </a:ext>
            </a:extLst>
          </p:cNvPr>
          <p:cNvSpPr/>
          <p:nvPr/>
        </p:nvSpPr>
        <p:spPr>
          <a:xfrm>
            <a:off x="964248" y="1407369"/>
            <a:ext cx="461962" cy="523032"/>
          </a:xfrm>
          <a:custGeom>
            <a:avLst/>
            <a:gdLst>
              <a:gd name="connsiteX0" fmla="*/ 0 w 657995"/>
              <a:gd name="connsiteY0" fmla="*/ 0 h 1569468"/>
              <a:gd name="connsiteX1" fmla="*/ 657995 w 657995"/>
              <a:gd name="connsiteY1" fmla="*/ 0 h 1569468"/>
              <a:gd name="connsiteX2" fmla="*/ 657995 w 657995"/>
              <a:gd name="connsiteY2" fmla="*/ 1569468 h 1569468"/>
              <a:gd name="connsiteX3" fmla="*/ 328998 w 657995"/>
              <a:gd name="connsiteY3" fmla="*/ 984182 h 1569468"/>
              <a:gd name="connsiteX4" fmla="*/ 0 w 657995"/>
              <a:gd name="connsiteY4" fmla="*/ 1569468 h 15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995" h="1569468">
                <a:moveTo>
                  <a:pt x="0" y="0"/>
                </a:moveTo>
                <a:lnTo>
                  <a:pt x="657995" y="0"/>
                </a:lnTo>
                <a:lnTo>
                  <a:pt x="657995" y="1569468"/>
                </a:lnTo>
                <a:lnTo>
                  <a:pt x="328998" y="984182"/>
                </a:lnTo>
                <a:lnTo>
                  <a:pt x="0" y="1569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1</a:t>
            </a:r>
            <a:endParaRPr lang="zh-CN" altLang="en-US" b="1" dirty="0">
              <a:cs typeface="+mn-ea"/>
              <a:sym typeface="+mn-lt"/>
            </a:endParaRPr>
          </a:p>
        </p:txBody>
      </p:sp>
      <p:sp>
        <p:nvSpPr>
          <p:cNvPr id="14" name="任意多边形: 形状 13">
            <a:extLst>
              <a:ext uri="{FF2B5EF4-FFF2-40B4-BE49-F238E27FC236}">
                <a16:creationId xmlns:a16="http://schemas.microsoft.com/office/drawing/2014/main" id="{4618F71E-8FC1-4B77-9C28-9CA0E609E8FB}"/>
              </a:ext>
            </a:extLst>
          </p:cNvPr>
          <p:cNvSpPr/>
          <p:nvPr/>
        </p:nvSpPr>
        <p:spPr>
          <a:xfrm>
            <a:off x="4741167" y="1407369"/>
            <a:ext cx="461962" cy="523032"/>
          </a:xfrm>
          <a:custGeom>
            <a:avLst/>
            <a:gdLst>
              <a:gd name="connsiteX0" fmla="*/ 0 w 657995"/>
              <a:gd name="connsiteY0" fmla="*/ 0 h 1569468"/>
              <a:gd name="connsiteX1" fmla="*/ 657995 w 657995"/>
              <a:gd name="connsiteY1" fmla="*/ 0 h 1569468"/>
              <a:gd name="connsiteX2" fmla="*/ 657995 w 657995"/>
              <a:gd name="connsiteY2" fmla="*/ 1569468 h 1569468"/>
              <a:gd name="connsiteX3" fmla="*/ 328998 w 657995"/>
              <a:gd name="connsiteY3" fmla="*/ 984182 h 1569468"/>
              <a:gd name="connsiteX4" fmla="*/ 0 w 657995"/>
              <a:gd name="connsiteY4" fmla="*/ 1569468 h 15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995" h="1569468">
                <a:moveTo>
                  <a:pt x="0" y="0"/>
                </a:moveTo>
                <a:lnTo>
                  <a:pt x="657995" y="0"/>
                </a:lnTo>
                <a:lnTo>
                  <a:pt x="657995" y="1569468"/>
                </a:lnTo>
                <a:lnTo>
                  <a:pt x="328998" y="984182"/>
                </a:lnTo>
                <a:lnTo>
                  <a:pt x="0" y="1569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2</a:t>
            </a:r>
            <a:endParaRPr lang="zh-CN" altLang="en-US" b="1" dirty="0">
              <a:cs typeface="+mn-ea"/>
              <a:sym typeface="+mn-lt"/>
            </a:endParaRPr>
          </a:p>
        </p:txBody>
      </p:sp>
      <p:sp>
        <p:nvSpPr>
          <p:cNvPr id="15" name="任意多边形: 形状 14">
            <a:extLst>
              <a:ext uri="{FF2B5EF4-FFF2-40B4-BE49-F238E27FC236}">
                <a16:creationId xmlns:a16="http://schemas.microsoft.com/office/drawing/2014/main" id="{71AA3536-869E-4A46-BF85-FD056D45E271}"/>
              </a:ext>
            </a:extLst>
          </p:cNvPr>
          <p:cNvSpPr/>
          <p:nvPr/>
        </p:nvSpPr>
        <p:spPr>
          <a:xfrm>
            <a:off x="8562819" y="1407369"/>
            <a:ext cx="461962" cy="523032"/>
          </a:xfrm>
          <a:custGeom>
            <a:avLst/>
            <a:gdLst>
              <a:gd name="connsiteX0" fmla="*/ 0 w 657995"/>
              <a:gd name="connsiteY0" fmla="*/ 0 h 1569468"/>
              <a:gd name="connsiteX1" fmla="*/ 657995 w 657995"/>
              <a:gd name="connsiteY1" fmla="*/ 0 h 1569468"/>
              <a:gd name="connsiteX2" fmla="*/ 657995 w 657995"/>
              <a:gd name="connsiteY2" fmla="*/ 1569468 h 1569468"/>
              <a:gd name="connsiteX3" fmla="*/ 328998 w 657995"/>
              <a:gd name="connsiteY3" fmla="*/ 984182 h 1569468"/>
              <a:gd name="connsiteX4" fmla="*/ 0 w 657995"/>
              <a:gd name="connsiteY4" fmla="*/ 1569468 h 15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995" h="1569468">
                <a:moveTo>
                  <a:pt x="0" y="0"/>
                </a:moveTo>
                <a:lnTo>
                  <a:pt x="657995" y="0"/>
                </a:lnTo>
                <a:lnTo>
                  <a:pt x="657995" y="1569468"/>
                </a:lnTo>
                <a:lnTo>
                  <a:pt x="328998" y="984182"/>
                </a:lnTo>
                <a:lnTo>
                  <a:pt x="0" y="1569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3</a:t>
            </a:r>
            <a:endParaRPr lang="zh-CN" altLang="en-US" b="1" dirty="0">
              <a:cs typeface="+mn-ea"/>
              <a:sym typeface="+mn-lt"/>
            </a:endParaRPr>
          </a:p>
        </p:txBody>
      </p:sp>
    </p:spTree>
    <p:extLst>
      <p:ext uri="{BB962C8B-B14F-4D97-AF65-F5344CB8AC3E}">
        <p14:creationId xmlns:p14="http://schemas.microsoft.com/office/powerpoint/2010/main" val="1775064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4ABF3-F805-42C5-B7C1-270499226D21}"/>
              </a:ext>
            </a:extLst>
          </p:cNvPr>
          <p:cNvSpPr>
            <a:spLocks noGrp="1"/>
          </p:cNvSpPr>
          <p:nvPr>
            <p:ph type="title"/>
          </p:nvPr>
        </p:nvSpPr>
        <p:spPr>
          <a:xfrm>
            <a:off x="1091255" y="237834"/>
            <a:ext cx="8168208" cy="790865"/>
          </a:xfrm>
        </p:spPr>
        <p:txBody>
          <a:bodyPr/>
          <a:lstStyle/>
          <a:p>
            <a:r>
              <a:rPr lang="en-US" altLang="zh-CN" dirty="0">
                <a:sym typeface="+mn-lt"/>
              </a:rPr>
              <a:t>4</a:t>
            </a:r>
            <a:r>
              <a:rPr lang="zh-CN" altLang="en-US" dirty="0">
                <a:sym typeface="+mn-lt"/>
              </a:rPr>
              <a:t>图表展示页</a:t>
            </a:r>
          </a:p>
        </p:txBody>
      </p:sp>
      <p:sp>
        <p:nvSpPr>
          <p:cNvPr id="9" name="灯片编号占位符 8">
            <a:extLst>
              <a:ext uri="{FF2B5EF4-FFF2-40B4-BE49-F238E27FC236}">
                <a16:creationId xmlns:a16="http://schemas.microsoft.com/office/drawing/2014/main" id="{DDEB3356-8026-43E8-9CA0-8F821486FC24}"/>
              </a:ext>
            </a:extLst>
          </p:cNvPr>
          <p:cNvSpPr>
            <a:spLocks noGrp="1"/>
          </p:cNvSpPr>
          <p:nvPr>
            <p:ph type="sldNum" sz="quarter" idx="12"/>
          </p:nvPr>
        </p:nvSpPr>
        <p:spPr/>
        <p:txBody>
          <a:bodyPr/>
          <a:lstStyle/>
          <a:p>
            <a:fld id="{2515AB8F-1C56-49E9-90C8-78D22B0C1B97}" type="slidenum">
              <a:rPr lang="zh-CN" altLang="en-US" smtClean="0">
                <a:sym typeface="+mn-lt"/>
              </a:rPr>
              <a:pPr/>
              <a:t>37</a:t>
            </a:fld>
            <a:endParaRPr lang="zh-CN" altLang="en-US">
              <a:sym typeface="+mn-lt"/>
            </a:endParaRPr>
          </a:p>
        </p:txBody>
      </p:sp>
      <p:graphicFrame>
        <p:nvGraphicFramePr>
          <p:cNvPr id="3" name="图表 2">
            <a:extLst>
              <a:ext uri="{FF2B5EF4-FFF2-40B4-BE49-F238E27FC236}">
                <a16:creationId xmlns:a16="http://schemas.microsoft.com/office/drawing/2014/main" id="{29DCAF03-2E69-476A-B99D-2D22937719B7}"/>
              </a:ext>
            </a:extLst>
          </p:cNvPr>
          <p:cNvGraphicFramePr/>
          <p:nvPr>
            <p:extLst>
              <p:ext uri="{D42A27DB-BD31-4B8C-83A1-F6EECF244321}">
                <p14:modId xmlns:p14="http://schemas.microsoft.com/office/powerpoint/2010/main" val="1873279319"/>
              </p:ext>
            </p:extLst>
          </p:nvPr>
        </p:nvGraphicFramePr>
        <p:xfrm>
          <a:off x="3760773" y="1217502"/>
          <a:ext cx="3771597" cy="230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a:extLst>
              <a:ext uri="{FF2B5EF4-FFF2-40B4-BE49-F238E27FC236}">
                <a16:creationId xmlns:a16="http://schemas.microsoft.com/office/drawing/2014/main" id="{69EB9904-87AC-4862-B6E8-3E755D2B744B}"/>
              </a:ext>
            </a:extLst>
          </p:cNvPr>
          <p:cNvGraphicFramePr/>
          <p:nvPr>
            <p:extLst>
              <p:ext uri="{D42A27DB-BD31-4B8C-83A1-F6EECF244321}">
                <p14:modId xmlns:p14="http://schemas.microsoft.com/office/powerpoint/2010/main" val="3845497226"/>
              </p:ext>
            </p:extLst>
          </p:nvPr>
        </p:nvGraphicFramePr>
        <p:xfrm>
          <a:off x="7873975" y="1217503"/>
          <a:ext cx="3771597" cy="230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图表 4">
            <a:extLst>
              <a:ext uri="{FF2B5EF4-FFF2-40B4-BE49-F238E27FC236}">
                <a16:creationId xmlns:a16="http://schemas.microsoft.com/office/drawing/2014/main" id="{4A279F2D-D6A5-49F7-9C28-BF35E70B2C75}"/>
              </a:ext>
            </a:extLst>
          </p:cNvPr>
          <p:cNvGraphicFramePr/>
          <p:nvPr>
            <p:extLst>
              <p:ext uri="{D42A27DB-BD31-4B8C-83A1-F6EECF244321}">
                <p14:modId xmlns:p14="http://schemas.microsoft.com/office/powerpoint/2010/main" val="530155698"/>
              </p:ext>
            </p:extLst>
          </p:nvPr>
        </p:nvGraphicFramePr>
        <p:xfrm>
          <a:off x="3760773" y="3846610"/>
          <a:ext cx="3771597" cy="2304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图表 5">
            <a:extLst>
              <a:ext uri="{FF2B5EF4-FFF2-40B4-BE49-F238E27FC236}">
                <a16:creationId xmlns:a16="http://schemas.microsoft.com/office/drawing/2014/main" id="{3CBF5892-57E2-4DCB-9242-8641E15B9076}"/>
              </a:ext>
            </a:extLst>
          </p:cNvPr>
          <p:cNvGraphicFramePr/>
          <p:nvPr>
            <p:extLst>
              <p:ext uri="{D42A27DB-BD31-4B8C-83A1-F6EECF244321}">
                <p14:modId xmlns:p14="http://schemas.microsoft.com/office/powerpoint/2010/main" val="2154776482"/>
              </p:ext>
            </p:extLst>
          </p:nvPr>
        </p:nvGraphicFramePr>
        <p:xfrm>
          <a:off x="7873975" y="3846610"/>
          <a:ext cx="3771597" cy="2304000"/>
        </p:xfrm>
        <a:graphic>
          <a:graphicData uri="http://schemas.openxmlformats.org/drawingml/2006/chart">
            <c:chart xmlns:c="http://schemas.openxmlformats.org/drawingml/2006/chart" xmlns:r="http://schemas.openxmlformats.org/officeDocument/2006/relationships" r:id="rId6"/>
          </a:graphicData>
        </a:graphic>
      </p:graphicFrame>
      <p:sp>
        <p:nvSpPr>
          <p:cNvPr id="7" name="矩形: 圆角 6">
            <a:extLst>
              <a:ext uri="{FF2B5EF4-FFF2-40B4-BE49-F238E27FC236}">
                <a16:creationId xmlns:a16="http://schemas.microsoft.com/office/drawing/2014/main" id="{3B10878D-63E7-4BF5-89A8-3720C1EC3F9F}"/>
              </a:ext>
            </a:extLst>
          </p:cNvPr>
          <p:cNvSpPr/>
          <p:nvPr/>
        </p:nvSpPr>
        <p:spPr>
          <a:xfrm>
            <a:off x="660400" y="1320801"/>
            <a:ext cx="2517140" cy="4714239"/>
          </a:xfrm>
          <a:prstGeom prst="roundRect">
            <a:avLst>
              <a:gd name="adj" fmla="val 5063"/>
            </a:avLst>
          </a:prstGeom>
          <a:solidFill>
            <a:schemeClr val="accent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8" name="文本框 7">
            <a:extLst>
              <a:ext uri="{FF2B5EF4-FFF2-40B4-BE49-F238E27FC236}">
                <a16:creationId xmlns:a16="http://schemas.microsoft.com/office/drawing/2014/main" id="{EC59511A-6CD7-4EB5-BAA9-46B3027BE700}"/>
              </a:ext>
            </a:extLst>
          </p:cNvPr>
          <p:cNvSpPr txBox="1"/>
          <p:nvPr/>
        </p:nvSpPr>
        <p:spPr>
          <a:xfrm>
            <a:off x="845820" y="1574800"/>
            <a:ext cx="2146300" cy="4206240"/>
          </a:xfrm>
          <a:prstGeom prst="rect">
            <a:avLst/>
          </a:prstGeom>
          <a:noFill/>
        </p:spPr>
        <p:txBody>
          <a:bodyPr wrap="square" lIns="0" rIns="0" rtlCol="0" anchor="ctr" anchorCtr="0">
            <a:normAutofit/>
          </a:bodyPr>
          <a:lstStyle/>
          <a:p>
            <a:pPr algn="ctr">
              <a:lnSpc>
                <a:spcPct val="130000"/>
              </a:lnSpc>
            </a:pPr>
            <a:r>
              <a:rPr lang="zh-CN" altLang="en-US" sz="2200" b="1" dirty="0">
                <a:solidFill>
                  <a:schemeClr val="bg1"/>
                </a:solidFill>
                <a:cs typeface="+mn-ea"/>
                <a:sym typeface="+mn-lt"/>
              </a:rPr>
              <a:t>你的标题</a:t>
            </a:r>
            <a:endParaRPr lang="en-US" altLang="zh-CN" sz="2200" b="1" dirty="0">
              <a:solidFill>
                <a:schemeClr val="bg1"/>
              </a:solidFill>
              <a:cs typeface="+mn-ea"/>
              <a:sym typeface="+mn-lt"/>
            </a:endParaRPr>
          </a:p>
          <a:p>
            <a:pPr algn="just">
              <a:lnSpc>
                <a:spcPct val="130000"/>
              </a:lnSpc>
            </a:pPr>
            <a:r>
              <a:rPr lang="zh-CN" altLang="en-US" sz="2000" dirty="0">
                <a:solidFill>
                  <a:schemeClr val="bg1"/>
                </a:solidFill>
                <a:cs typeface="+mn-ea"/>
                <a:sym typeface="+mn-lt"/>
              </a:rPr>
              <a:t>修改图表，“编辑数据”，或者点击漏斗形状图表筛选器，在出现的对话框右下角“选择数据”，点击，在</a:t>
            </a:r>
            <a:r>
              <a:rPr lang="en-US" altLang="zh-CN" sz="2000" dirty="0">
                <a:solidFill>
                  <a:schemeClr val="bg1"/>
                </a:solidFill>
                <a:cs typeface="+mn-ea"/>
                <a:sym typeface="+mn-lt"/>
              </a:rPr>
              <a:t>excel</a:t>
            </a:r>
            <a:r>
              <a:rPr lang="zh-CN" altLang="en-US" sz="2000" dirty="0">
                <a:solidFill>
                  <a:schemeClr val="bg1"/>
                </a:solidFill>
                <a:cs typeface="+mn-ea"/>
                <a:sym typeface="+mn-lt"/>
              </a:rPr>
              <a:t>对应位置修改数据。单个柱形颜色修改同前</a:t>
            </a:r>
          </a:p>
        </p:txBody>
      </p:sp>
    </p:spTree>
    <p:extLst>
      <p:ext uri="{BB962C8B-B14F-4D97-AF65-F5344CB8AC3E}">
        <p14:creationId xmlns:p14="http://schemas.microsoft.com/office/powerpoint/2010/main" val="306476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7A76436-2E1C-A146-AF36-8F28EA40A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627" y="1925898"/>
            <a:ext cx="4536743" cy="3463831"/>
          </a:xfrm>
          <a:prstGeom prst="rect">
            <a:avLst/>
          </a:prstGeom>
        </p:spPr>
      </p:pic>
      <p:sp>
        <p:nvSpPr>
          <p:cNvPr id="3" name="灯片编号占位符 2">
            <a:extLst>
              <a:ext uri="{FF2B5EF4-FFF2-40B4-BE49-F238E27FC236}">
                <a16:creationId xmlns:a16="http://schemas.microsoft.com/office/drawing/2014/main" id="{5E206382-918D-4FD1-AF5D-4026D2B09F93}"/>
              </a:ext>
            </a:extLst>
          </p:cNvPr>
          <p:cNvSpPr>
            <a:spLocks noGrp="1"/>
          </p:cNvSpPr>
          <p:nvPr>
            <p:ph type="sldNum" sz="quarter" idx="12"/>
          </p:nvPr>
        </p:nvSpPr>
        <p:spPr/>
        <p:txBody>
          <a:bodyPr/>
          <a:lstStyle/>
          <a:p>
            <a:fld id="{2515AB8F-1C56-49E9-90C8-78D22B0C1B97}" type="slidenum">
              <a:rPr lang="zh-CN" altLang="en-US" smtClean="0">
                <a:sym typeface="+mn-lt"/>
              </a:rPr>
              <a:pPr/>
              <a:t>38</a:t>
            </a:fld>
            <a:endParaRPr lang="zh-CN" altLang="en-US" dirty="0">
              <a:sym typeface="+mn-lt"/>
            </a:endParaRPr>
          </a:p>
        </p:txBody>
      </p:sp>
      <p:sp>
        <p:nvSpPr>
          <p:cNvPr id="2" name="标题 1">
            <a:extLst>
              <a:ext uri="{FF2B5EF4-FFF2-40B4-BE49-F238E27FC236}">
                <a16:creationId xmlns:a16="http://schemas.microsoft.com/office/drawing/2014/main" id="{0E88ADF0-0BC7-479D-A794-850A4310455D}"/>
              </a:ext>
            </a:extLst>
          </p:cNvPr>
          <p:cNvSpPr>
            <a:spLocks noGrp="1"/>
          </p:cNvSpPr>
          <p:nvPr>
            <p:ph type="title"/>
          </p:nvPr>
        </p:nvSpPr>
        <p:spPr/>
        <p:txBody>
          <a:bodyPr/>
          <a:lstStyle/>
          <a:p>
            <a:r>
              <a:rPr lang="zh-CN" altLang="en-US" dirty="0">
                <a:sym typeface="+mn-lt"/>
              </a:rPr>
              <a:t>样机展示页</a:t>
            </a:r>
          </a:p>
        </p:txBody>
      </p:sp>
      <p:sp>
        <p:nvSpPr>
          <p:cNvPr id="7" name="文本框 6">
            <a:extLst>
              <a:ext uri="{FF2B5EF4-FFF2-40B4-BE49-F238E27FC236}">
                <a16:creationId xmlns:a16="http://schemas.microsoft.com/office/drawing/2014/main" id="{11803C97-A11D-44DF-A233-03A577CACF86}"/>
              </a:ext>
            </a:extLst>
          </p:cNvPr>
          <p:cNvSpPr txBox="1"/>
          <p:nvPr/>
        </p:nvSpPr>
        <p:spPr>
          <a:xfrm>
            <a:off x="6763090" y="4189434"/>
            <a:ext cx="4755810" cy="1323896"/>
          </a:xfrm>
          <a:prstGeom prst="rect">
            <a:avLst/>
          </a:prstGeom>
          <a:noFill/>
        </p:spPr>
        <p:txBody>
          <a:bodyPr wrap="square" lIns="0" rIns="0" rtlCol="0">
            <a:normAutofit/>
          </a:bodyPr>
          <a:lstStyle/>
          <a:p>
            <a:pPr algn="just">
              <a:lnSpc>
                <a:spcPct val="130000"/>
              </a:lnSpc>
            </a:pPr>
            <a:r>
              <a:rPr lang="zh-CN" altLang="en-US" sz="2000" dirty="0">
                <a:cs typeface="+mn-ea"/>
                <a:sym typeface="+mn-lt"/>
              </a:rPr>
              <a:t>由分析可知，这页可以用来展示软件功能界面，或者介绍程序运行效率，或者展示实验运算结果等。</a:t>
            </a:r>
          </a:p>
        </p:txBody>
      </p:sp>
      <p:cxnSp>
        <p:nvCxnSpPr>
          <p:cNvPr id="6" name="直接连接符 5">
            <a:extLst>
              <a:ext uri="{FF2B5EF4-FFF2-40B4-BE49-F238E27FC236}">
                <a16:creationId xmlns:a16="http://schemas.microsoft.com/office/drawing/2014/main" id="{5BF44B92-DFFC-4B3C-9BAF-5FABA4971397}"/>
              </a:ext>
            </a:extLst>
          </p:cNvPr>
          <p:cNvCxnSpPr>
            <a:cxnSpLocks/>
          </p:cNvCxnSpPr>
          <p:nvPr/>
        </p:nvCxnSpPr>
        <p:spPr>
          <a:xfrm>
            <a:off x="6756740" y="3832245"/>
            <a:ext cx="4762160" cy="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sp>
        <p:nvSpPr>
          <p:cNvPr id="18" name="矩形 1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CB034E94-C6AC-4D01-BDAC-2793A6283834}"/>
              </a:ext>
            </a:extLst>
          </p:cNvPr>
          <p:cNvSpPr/>
          <p:nvPr/>
        </p:nvSpPr>
        <p:spPr>
          <a:xfrm>
            <a:off x="6907139" y="2249508"/>
            <a:ext cx="4582885" cy="1209675"/>
          </a:xfrm>
          <a:prstGeom prst="rect">
            <a:avLst/>
          </a:prstGeom>
          <a:noFill/>
        </p:spPr>
        <p:txBody>
          <a:bodyPr wrap="square" lIns="432000" rIns="0" anchor="ctr" anchorCtr="0">
            <a:normAutofit/>
          </a:bodyPr>
          <a:lstStyle/>
          <a:p>
            <a:pPr algn="just">
              <a:lnSpc>
                <a:spcPct val="130000"/>
              </a:lnSpc>
            </a:pPr>
            <a:r>
              <a:rPr lang="zh-CN" altLang="en-US" sz="2000" dirty="0">
                <a:cs typeface="+mn-ea"/>
                <a:sym typeface="+mn-lt"/>
              </a:rPr>
              <a:t>可以用来展示软件功能界面，或者实验运算结果、程序运行效率等</a:t>
            </a:r>
          </a:p>
        </p:txBody>
      </p:sp>
      <p:sp>
        <p:nvSpPr>
          <p:cNvPr id="19" name="íṣ1íḋê">
            <a:extLst>
              <a:ext uri="{FF2B5EF4-FFF2-40B4-BE49-F238E27FC236}">
                <a16:creationId xmlns:a16="http://schemas.microsoft.com/office/drawing/2014/main" id="{3DD18787-0D6C-48C0-9117-210D79FA29A7}"/>
              </a:ext>
            </a:extLst>
          </p:cNvPr>
          <p:cNvSpPr>
            <a:spLocks noChangeAspect="1"/>
          </p:cNvSpPr>
          <p:nvPr/>
        </p:nvSpPr>
        <p:spPr>
          <a:xfrm>
            <a:off x="6733746" y="2674345"/>
            <a:ext cx="397861" cy="360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17" name="矩形 1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6F635D92-5C3A-4FB2-A5F0-BD945993B82C}"/>
              </a:ext>
            </a:extLst>
          </p:cNvPr>
          <p:cNvSpPr/>
          <p:nvPr/>
        </p:nvSpPr>
        <p:spPr>
          <a:xfrm>
            <a:off x="6907140" y="1039870"/>
            <a:ext cx="4611760" cy="1120775"/>
          </a:xfrm>
          <a:prstGeom prst="rect">
            <a:avLst/>
          </a:prstGeom>
          <a:noFill/>
        </p:spPr>
        <p:txBody>
          <a:bodyPr wrap="square" lIns="432000" rIns="0" anchor="ctr" anchorCtr="0">
            <a:normAutofit/>
          </a:bodyPr>
          <a:lstStyle/>
          <a:p>
            <a:pPr algn="just">
              <a:lnSpc>
                <a:spcPct val="130000"/>
              </a:lnSpc>
            </a:pPr>
            <a:r>
              <a:rPr lang="zh-CN" altLang="en-US" sz="2000" dirty="0">
                <a:cs typeface="+mn-ea"/>
                <a:sym typeface="+mn-lt"/>
              </a:rPr>
              <a:t>可以用来展示软件功能界面，或者实验运算结果、程序运行效率等</a:t>
            </a:r>
          </a:p>
        </p:txBody>
      </p:sp>
      <p:sp>
        <p:nvSpPr>
          <p:cNvPr id="20" name="íṣ1îḋê">
            <a:extLst>
              <a:ext uri="{FF2B5EF4-FFF2-40B4-BE49-F238E27FC236}">
                <a16:creationId xmlns:a16="http://schemas.microsoft.com/office/drawing/2014/main" id="{C39499A9-0AF6-49BB-9793-4830D251D8C6}"/>
              </a:ext>
            </a:extLst>
          </p:cNvPr>
          <p:cNvSpPr>
            <a:spLocks noChangeAspect="1"/>
          </p:cNvSpPr>
          <p:nvPr/>
        </p:nvSpPr>
        <p:spPr>
          <a:xfrm>
            <a:off x="6707029" y="1420257"/>
            <a:ext cx="365874" cy="360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pic>
        <p:nvPicPr>
          <p:cNvPr id="4" name="图片 3">
            <a:extLst>
              <a:ext uri="{FF2B5EF4-FFF2-40B4-BE49-F238E27FC236}">
                <a16:creationId xmlns:a16="http://schemas.microsoft.com/office/drawing/2014/main" id="{950A3A9F-3DF6-D640-B80D-837D5E1E6103}"/>
              </a:ext>
            </a:extLst>
          </p:cNvPr>
          <p:cNvPicPr>
            <a:picLocks noChangeAspect="1"/>
          </p:cNvPicPr>
          <p:nvPr/>
        </p:nvPicPr>
        <p:blipFill>
          <a:blip r:embed="rId4"/>
          <a:stretch>
            <a:fillRect/>
          </a:stretch>
        </p:blipFill>
        <p:spPr>
          <a:xfrm>
            <a:off x="1291960" y="2047277"/>
            <a:ext cx="4303096" cy="2293301"/>
          </a:xfrm>
          <a:prstGeom prst="rect">
            <a:avLst/>
          </a:prstGeom>
        </p:spPr>
      </p:pic>
    </p:spTree>
    <p:extLst>
      <p:ext uri="{BB962C8B-B14F-4D97-AF65-F5344CB8AC3E}">
        <p14:creationId xmlns:p14="http://schemas.microsoft.com/office/powerpoint/2010/main" val="2572322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E2CCDBF7-EC39-1E48-BDB9-0BBC40E803E4}"/>
              </a:ext>
            </a:extLst>
          </p:cNvPr>
          <p:cNvGrpSpPr/>
          <p:nvPr/>
        </p:nvGrpSpPr>
        <p:grpSpPr>
          <a:xfrm>
            <a:off x="2996038" y="1154211"/>
            <a:ext cx="6222318" cy="4750778"/>
            <a:chOff x="1174627" y="1925898"/>
            <a:chExt cx="4536743" cy="3463831"/>
          </a:xfrm>
        </p:grpSpPr>
        <p:pic>
          <p:nvPicPr>
            <p:cNvPr id="11" name="图片 10">
              <a:extLst>
                <a:ext uri="{FF2B5EF4-FFF2-40B4-BE49-F238E27FC236}">
                  <a16:creationId xmlns:a16="http://schemas.microsoft.com/office/drawing/2014/main" id="{97A76436-2E1C-A146-AF36-8F28EA40A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627" y="1925898"/>
              <a:ext cx="4536743" cy="3463831"/>
            </a:xfrm>
            <a:prstGeom prst="rect">
              <a:avLst/>
            </a:prstGeom>
          </p:spPr>
        </p:pic>
        <p:pic>
          <p:nvPicPr>
            <p:cNvPr id="4" name="图片 3">
              <a:extLst>
                <a:ext uri="{FF2B5EF4-FFF2-40B4-BE49-F238E27FC236}">
                  <a16:creationId xmlns:a16="http://schemas.microsoft.com/office/drawing/2014/main" id="{950A3A9F-3DF6-D640-B80D-837D5E1E6103}"/>
                </a:ext>
              </a:extLst>
            </p:cNvPr>
            <p:cNvPicPr>
              <a:picLocks noChangeAspect="1"/>
            </p:cNvPicPr>
            <p:nvPr/>
          </p:nvPicPr>
          <p:blipFill>
            <a:blip r:embed="rId4"/>
            <a:stretch>
              <a:fillRect/>
            </a:stretch>
          </p:blipFill>
          <p:spPr>
            <a:xfrm>
              <a:off x="1297604" y="2043397"/>
              <a:ext cx="4270858" cy="2276415"/>
            </a:xfrm>
            <a:prstGeom prst="rect">
              <a:avLst/>
            </a:prstGeom>
          </p:spPr>
        </p:pic>
      </p:grpSp>
      <p:sp>
        <p:nvSpPr>
          <p:cNvPr id="3" name="灯片编号占位符 2">
            <a:extLst>
              <a:ext uri="{FF2B5EF4-FFF2-40B4-BE49-F238E27FC236}">
                <a16:creationId xmlns:a16="http://schemas.microsoft.com/office/drawing/2014/main" id="{5E206382-918D-4FD1-AF5D-4026D2B09F93}"/>
              </a:ext>
            </a:extLst>
          </p:cNvPr>
          <p:cNvSpPr>
            <a:spLocks noGrp="1"/>
          </p:cNvSpPr>
          <p:nvPr>
            <p:ph type="sldNum" sz="quarter" idx="12"/>
          </p:nvPr>
        </p:nvSpPr>
        <p:spPr/>
        <p:txBody>
          <a:bodyPr/>
          <a:lstStyle/>
          <a:p>
            <a:fld id="{2515AB8F-1C56-49E9-90C8-78D22B0C1B97}" type="slidenum">
              <a:rPr lang="zh-CN" altLang="en-US" smtClean="0">
                <a:sym typeface="+mn-lt"/>
              </a:rPr>
              <a:pPr/>
              <a:t>39</a:t>
            </a:fld>
            <a:endParaRPr lang="zh-CN" altLang="en-US" dirty="0">
              <a:sym typeface="+mn-lt"/>
            </a:endParaRPr>
          </a:p>
        </p:txBody>
      </p:sp>
      <p:sp>
        <p:nvSpPr>
          <p:cNvPr id="2" name="标题 1">
            <a:extLst>
              <a:ext uri="{FF2B5EF4-FFF2-40B4-BE49-F238E27FC236}">
                <a16:creationId xmlns:a16="http://schemas.microsoft.com/office/drawing/2014/main" id="{0E88ADF0-0BC7-479D-A794-850A4310455D}"/>
              </a:ext>
            </a:extLst>
          </p:cNvPr>
          <p:cNvSpPr>
            <a:spLocks noGrp="1"/>
          </p:cNvSpPr>
          <p:nvPr>
            <p:ph type="title"/>
          </p:nvPr>
        </p:nvSpPr>
        <p:spPr/>
        <p:txBody>
          <a:bodyPr/>
          <a:lstStyle/>
          <a:p>
            <a:r>
              <a:rPr lang="zh-CN" altLang="en-US" dirty="0">
                <a:sym typeface="+mn-lt"/>
              </a:rPr>
              <a:t>多端样机展示页</a:t>
            </a:r>
          </a:p>
        </p:txBody>
      </p:sp>
      <p:grpSp>
        <p:nvGrpSpPr>
          <p:cNvPr id="23" name="组合 22">
            <a:extLst>
              <a:ext uri="{FF2B5EF4-FFF2-40B4-BE49-F238E27FC236}">
                <a16:creationId xmlns:a16="http://schemas.microsoft.com/office/drawing/2014/main" id="{693F5614-EC7A-1247-B3AA-AD3199E0E7D0}"/>
              </a:ext>
            </a:extLst>
          </p:cNvPr>
          <p:cNvGrpSpPr/>
          <p:nvPr/>
        </p:nvGrpSpPr>
        <p:grpSpPr>
          <a:xfrm>
            <a:off x="7906410" y="4145933"/>
            <a:ext cx="820588" cy="1655350"/>
            <a:chOff x="10395505" y="1960262"/>
            <a:chExt cx="820588" cy="1655350"/>
          </a:xfrm>
        </p:grpSpPr>
        <p:pic>
          <p:nvPicPr>
            <p:cNvPr id="22" name="图片 21">
              <a:extLst>
                <a:ext uri="{FF2B5EF4-FFF2-40B4-BE49-F238E27FC236}">
                  <a16:creationId xmlns:a16="http://schemas.microsoft.com/office/drawing/2014/main" id="{80DE9038-94B2-5B4B-BEBD-F5ED5790D80E}"/>
                </a:ext>
              </a:extLst>
            </p:cNvPr>
            <p:cNvPicPr>
              <a:picLocks noChangeAspect="1"/>
            </p:cNvPicPr>
            <p:nvPr/>
          </p:nvPicPr>
          <p:blipFill>
            <a:blip r:embed="rId5"/>
            <a:stretch>
              <a:fillRect/>
            </a:stretch>
          </p:blipFill>
          <p:spPr>
            <a:xfrm>
              <a:off x="10450283" y="2009513"/>
              <a:ext cx="716191" cy="1552837"/>
            </a:xfrm>
            <a:prstGeom prst="rect">
              <a:avLst/>
            </a:prstGeom>
          </p:spPr>
        </p:pic>
        <p:pic>
          <p:nvPicPr>
            <p:cNvPr id="8" name="图片 7">
              <a:extLst>
                <a:ext uri="{FF2B5EF4-FFF2-40B4-BE49-F238E27FC236}">
                  <a16:creationId xmlns:a16="http://schemas.microsoft.com/office/drawing/2014/main" id="{27CFE957-8EF7-004A-BA53-B93ACC118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5505" y="1960262"/>
              <a:ext cx="820588" cy="1655350"/>
            </a:xfrm>
            <a:prstGeom prst="rect">
              <a:avLst/>
            </a:prstGeom>
          </p:spPr>
        </p:pic>
      </p:grpSp>
      <p:grpSp>
        <p:nvGrpSpPr>
          <p:cNvPr id="25" name="组合 24">
            <a:extLst>
              <a:ext uri="{FF2B5EF4-FFF2-40B4-BE49-F238E27FC236}">
                <a16:creationId xmlns:a16="http://schemas.microsoft.com/office/drawing/2014/main" id="{D8DA5E6A-4E5E-C248-9DF4-506BFB381BF9}"/>
              </a:ext>
            </a:extLst>
          </p:cNvPr>
          <p:cNvGrpSpPr/>
          <p:nvPr/>
        </p:nvGrpSpPr>
        <p:grpSpPr>
          <a:xfrm>
            <a:off x="8869075" y="4157292"/>
            <a:ext cx="2498700" cy="1944699"/>
            <a:chOff x="8869075" y="4247445"/>
            <a:chExt cx="2498700" cy="1944699"/>
          </a:xfrm>
        </p:grpSpPr>
        <p:pic>
          <p:nvPicPr>
            <p:cNvPr id="24" name="图片 23">
              <a:extLst>
                <a:ext uri="{FF2B5EF4-FFF2-40B4-BE49-F238E27FC236}">
                  <a16:creationId xmlns:a16="http://schemas.microsoft.com/office/drawing/2014/main" id="{77C98701-0299-E849-B01D-3495A81639DA}"/>
                </a:ext>
              </a:extLst>
            </p:cNvPr>
            <p:cNvPicPr>
              <a:picLocks noChangeAspect="1"/>
            </p:cNvPicPr>
            <p:nvPr/>
          </p:nvPicPr>
          <p:blipFill>
            <a:blip r:embed="rId7"/>
            <a:stretch>
              <a:fillRect/>
            </a:stretch>
          </p:blipFill>
          <p:spPr>
            <a:xfrm>
              <a:off x="8945253" y="4305653"/>
              <a:ext cx="2039794" cy="1525442"/>
            </a:xfrm>
            <a:prstGeom prst="rect">
              <a:avLst/>
            </a:prstGeom>
          </p:spPr>
        </p:pic>
        <p:pic>
          <p:nvPicPr>
            <p:cNvPr id="14" name="图片 13">
              <a:extLst>
                <a:ext uri="{FF2B5EF4-FFF2-40B4-BE49-F238E27FC236}">
                  <a16:creationId xmlns:a16="http://schemas.microsoft.com/office/drawing/2014/main" id="{870DB411-6514-8741-8036-A648CEEB4D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9075" y="4247445"/>
              <a:ext cx="2498700" cy="1944699"/>
            </a:xfrm>
            <a:prstGeom prst="rect">
              <a:avLst/>
            </a:prstGeom>
          </p:spPr>
        </p:pic>
      </p:grpSp>
      <p:grpSp>
        <p:nvGrpSpPr>
          <p:cNvPr id="29" name="组合 28">
            <a:extLst>
              <a:ext uri="{FF2B5EF4-FFF2-40B4-BE49-F238E27FC236}">
                <a16:creationId xmlns:a16="http://schemas.microsoft.com/office/drawing/2014/main" id="{78A1922E-326B-F74C-8F44-0CCD6DE66750}"/>
              </a:ext>
            </a:extLst>
          </p:cNvPr>
          <p:cNvGrpSpPr/>
          <p:nvPr/>
        </p:nvGrpSpPr>
        <p:grpSpPr>
          <a:xfrm>
            <a:off x="894245" y="3393971"/>
            <a:ext cx="3750665" cy="2376875"/>
            <a:chOff x="894245" y="3406850"/>
            <a:chExt cx="3750665" cy="2376875"/>
          </a:xfrm>
        </p:grpSpPr>
        <p:pic>
          <p:nvPicPr>
            <p:cNvPr id="10" name="图片 9">
              <a:extLst>
                <a:ext uri="{FF2B5EF4-FFF2-40B4-BE49-F238E27FC236}">
                  <a16:creationId xmlns:a16="http://schemas.microsoft.com/office/drawing/2014/main" id="{4D232B57-9F02-CA4F-B13D-4D424FE215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245" y="3406850"/>
              <a:ext cx="3750665" cy="2376875"/>
            </a:xfrm>
            <a:prstGeom prst="rect">
              <a:avLst/>
            </a:prstGeom>
          </p:spPr>
        </p:pic>
        <p:pic>
          <p:nvPicPr>
            <p:cNvPr id="28" name="图片 27">
              <a:extLst>
                <a:ext uri="{FF2B5EF4-FFF2-40B4-BE49-F238E27FC236}">
                  <a16:creationId xmlns:a16="http://schemas.microsoft.com/office/drawing/2014/main" id="{C2BF78E0-5FEF-9E41-B675-0AD850AB9D04}"/>
                </a:ext>
              </a:extLst>
            </p:cNvPr>
            <p:cNvPicPr>
              <a:picLocks noChangeAspect="1"/>
            </p:cNvPicPr>
            <p:nvPr/>
          </p:nvPicPr>
          <p:blipFill rotWithShape="1">
            <a:blip r:embed="rId10"/>
            <a:srcRect b="20757"/>
            <a:stretch/>
          </p:blipFill>
          <p:spPr>
            <a:xfrm>
              <a:off x="1347326" y="3496033"/>
              <a:ext cx="2844502" cy="1860894"/>
            </a:xfrm>
            <a:prstGeom prst="rect">
              <a:avLst/>
            </a:prstGeom>
          </p:spPr>
        </p:pic>
      </p:grpSp>
    </p:spTree>
    <p:extLst>
      <p:ext uri="{BB962C8B-B14F-4D97-AF65-F5344CB8AC3E}">
        <p14:creationId xmlns:p14="http://schemas.microsoft.com/office/powerpoint/2010/main" val="8445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3E8CC4-1818-4D10-86F3-154040FDC6C4}"/>
              </a:ext>
            </a:extLst>
          </p:cNvPr>
          <p:cNvSpPr>
            <a:spLocks noGrp="1"/>
          </p:cNvSpPr>
          <p:nvPr>
            <p:ph type="body" sz="quarter" idx="10"/>
          </p:nvPr>
        </p:nvSpPr>
        <p:spPr/>
        <p:txBody>
          <a:bodyPr/>
          <a:lstStyle/>
          <a:p>
            <a:r>
              <a:rPr lang="zh-CN" altLang="en-US" dirty="0">
                <a:cs typeface="+mn-ea"/>
                <a:sym typeface="+mn-lt"/>
              </a:rPr>
              <a:t>第一章节标题</a:t>
            </a:r>
          </a:p>
        </p:txBody>
      </p:sp>
      <p:sp>
        <p:nvSpPr>
          <p:cNvPr id="14" name="three-books_73757">
            <a:extLst>
              <a:ext uri="{FF2B5EF4-FFF2-40B4-BE49-F238E27FC236}">
                <a16:creationId xmlns:a16="http://schemas.microsoft.com/office/drawing/2014/main" id="{EC2B8D32-C0D9-4F52-AA32-513B2842F8D8}"/>
              </a:ext>
            </a:extLst>
          </p:cNvPr>
          <p:cNvSpPr>
            <a:spLocks/>
          </p:cNvSpPr>
          <p:nvPr/>
        </p:nvSpPr>
        <p:spPr bwMode="auto">
          <a:xfrm>
            <a:off x="5628000" y="2068866"/>
            <a:ext cx="936000" cy="828000"/>
          </a:xfrm>
          <a:custGeom>
            <a:avLst/>
            <a:gdLst>
              <a:gd name="T0" fmla="*/ 2471 w 2903"/>
              <a:gd name="T1" fmla="*/ 1598 h 2261"/>
              <a:gd name="T2" fmla="*/ 2471 w 2903"/>
              <a:gd name="T3" fmla="*/ 2127 h 2261"/>
              <a:gd name="T4" fmla="*/ 2505 w 2903"/>
              <a:gd name="T5" fmla="*/ 2127 h 2261"/>
              <a:gd name="T6" fmla="*/ 2572 w 2903"/>
              <a:gd name="T7" fmla="*/ 2194 h 2261"/>
              <a:gd name="T8" fmla="*/ 2505 w 2903"/>
              <a:gd name="T9" fmla="*/ 2261 h 2261"/>
              <a:gd name="T10" fmla="*/ 2405 w 2903"/>
              <a:gd name="T11" fmla="*/ 2261 h 2261"/>
              <a:gd name="T12" fmla="*/ 2124 w 2903"/>
              <a:gd name="T13" fmla="*/ 2261 h 2261"/>
              <a:gd name="T14" fmla="*/ 398 w 2903"/>
              <a:gd name="T15" fmla="*/ 2261 h 2261"/>
              <a:gd name="T16" fmla="*/ 0 w 2903"/>
              <a:gd name="T17" fmla="*/ 1863 h 2261"/>
              <a:gd name="T18" fmla="*/ 398 w 2903"/>
              <a:gd name="T19" fmla="*/ 1465 h 2261"/>
              <a:gd name="T20" fmla="*/ 2124 w 2903"/>
              <a:gd name="T21" fmla="*/ 1465 h 2261"/>
              <a:gd name="T22" fmla="*/ 2405 w 2903"/>
              <a:gd name="T23" fmla="*/ 1465 h 2261"/>
              <a:gd name="T24" fmla="*/ 2505 w 2903"/>
              <a:gd name="T25" fmla="*/ 1465 h 2261"/>
              <a:gd name="T26" fmla="*/ 2572 w 2903"/>
              <a:gd name="T27" fmla="*/ 1532 h 2261"/>
              <a:gd name="T28" fmla="*/ 2505 w 2903"/>
              <a:gd name="T29" fmla="*/ 1598 h 2261"/>
              <a:gd name="T30" fmla="*/ 2471 w 2903"/>
              <a:gd name="T31" fmla="*/ 1598 h 2261"/>
              <a:gd name="T32" fmla="*/ 2836 w 2903"/>
              <a:gd name="T33" fmla="*/ 1195 h 2261"/>
              <a:gd name="T34" fmla="*/ 2786 w 2903"/>
              <a:gd name="T35" fmla="*/ 1195 h 2261"/>
              <a:gd name="T36" fmla="*/ 2786 w 2903"/>
              <a:gd name="T37" fmla="*/ 786 h 2261"/>
              <a:gd name="T38" fmla="*/ 2836 w 2903"/>
              <a:gd name="T39" fmla="*/ 786 h 2261"/>
              <a:gd name="T40" fmla="*/ 2903 w 2903"/>
              <a:gd name="T41" fmla="*/ 720 h 2261"/>
              <a:gd name="T42" fmla="*/ 2836 w 2903"/>
              <a:gd name="T43" fmla="*/ 653 h 2261"/>
              <a:gd name="T44" fmla="*/ 2720 w 2903"/>
              <a:gd name="T45" fmla="*/ 653 h 2261"/>
              <a:gd name="T46" fmla="*/ 2455 w 2903"/>
              <a:gd name="T47" fmla="*/ 653 h 2261"/>
              <a:gd name="T48" fmla="*/ 1005 w 2903"/>
              <a:gd name="T49" fmla="*/ 653 h 2261"/>
              <a:gd name="T50" fmla="*/ 668 w 2903"/>
              <a:gd name="T51" fmla="*/ 991 h 2261"/>
              <a:gd name="T52" fmla="*/ 1005 w 2903"/>
              <a:gd name="T53" fmla="*/ 1328 h 2261"/>
              <a:gd name="T54" fmla="*/ 2455 w 2903"/>
              <a:gd name="T55" fmla="*/ 1328 h 2261"/>
              <a:gd name="T56" fmla="*/ 2720 w 2903"/>
              <a:gd name="T57" fmla="*/ 1328 h 2261"/>
              <a:gd name="T58" fmla="*/ 2836 w 2903"/>
              <a:gd name="T59" fmla="*/ 1328 h 2261"/>
              <a:gd name="T60" fmla="*/ 2903 w 2903"/>
              <a:gd name="T61" fmla="*/ 1262 h 2261"/>
              <a:gd name="T62" fmla="*/ 2836 w 2903"/>
              <a:gd name="T63" fmla="*/ 1195 h 2261"/>
              <a:gd name="T64" fmla="*/ 226 w 2903"/>
              <a:gd name="T65" fmla="*/ 405 h 2261"/>
              <a:gd name="T66" fmla="*/ 159 w 2903"/>
              <a:gd name="T67" fmla="*/ 472 h 2261"/>
              <a:gd name="T68" fmla="*/ 226 w 2903"/>
              <a:gd name="T69" fmla="*/ 539 h 2261"/>
              <a:gd name="T70" fmla="*/ 323 w 2903"/>
              <a:gd name="T71" fmla="*/ 539 h 2261"/>
              <a:gd name="T72" fmla="*/ 671 w 2903"/>
              <a:gd name="T73" fmla="*/ 539 h 2261"/>
              <a:gd name="T74" fmla="*/ 2248 w 2903"/>
              <a:gd name="T75" fmla="*/ 539 h 2261"/>
              <a:gd name="T76" fmla="*/ 2517 w 2903"/>
              <a:gd name="T77" fmla="*/ 269 h 2261"/>
              <a:gd name="T78" fmla="*/ 2248 w 2903"/>
              <a:gd name="T79" fmla="*/ 0 h 2261"/>
              <a:gd name="T80" fmla="*/ 671 w 2903"/>
              <a:gd name="T81" fmla="*/ 0 h 2261"/>
              <a:gd name="T82" fmla="*/ 323 w 2903"/>
              <a:gd name="T83" fmla="*/ 0 h 2261"/>
              <a:gd name="T84" fmla="*/ 226 w 2903"/>
              <a:gd name="T85" fmla="*/ 0 h 2261"/>
              <a:gd name="T86" fmla="*/ 159 w 2903"/>
              <a:gd name="T87" fmla="*/ 66 h 2261"/>
              <a:gd name="T88" fmla="*/ 226 w 2903"/>
              <a:gd name="T89" fmla="*/ 133 h 2261"/>
              <a:gd name="T90" fmla="*/ 257 w 2903"/>
              <a:gd name="T91" fmla="*/ 133 h 2261"/>
              <a:gd name="T92" fmla="*/ 257 w 2903"/>
              <a:gd name="T93" fmla="*/ 405 h 2261"/>
              <a:gd name="T94" fmla="*/ 226 w 2903"/>
              <a:gd name="T95" fmla="*/ 40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3" h="2261">
                <a:moveTo>
                  <a:pt x="2471" y="1598"/>
                </a:moveTo>
                <a:lnTo>
                  <a:pt x="2471" y="2127"/>
                </a:lnTo>
                <a:lnTo>
                  <a:pt x="2505" y="2127"/>
                </a:lnTo>
                <a:cubicBezTo>
                  <a:pt x="2542" y="2127"/>
                  <a:pt x="2572" y="2157"/>
                  <a:pt x="2572" y="2194"/>
                </a:cubicBezTo>
                <a:cubicBezTo>
                  <a:pt x="2572" y="2231"/>
                  <a:pt x="2542" y="2261"/>
                  <a:pt x="2505" y="2261"/>
                </a:cubicBezTo>
                <a:lnTo>
                  <a:pt x="2405" y="2261"/>
                </a:lnTo>
                <a:lnTo>
                  <a:pt x="2124" y="2261"/>
                </a:lnTo>
                <a:lnTo>
                  <a:pt x="398" y="2261"/>
                </a:lnTo>
                <a:cubicBezTo>
                  <a:pt x="178" y="2261"/>
                  <a:pt x="0" y="2082"/>
                  <a:pt x="0" y="1863"/>
                </a:cubicBezTo>
                <a:cubicBezTo>
                  <a:pt x="0" y="1643"/>
                  <a:pt x="178" y="1465"/>
                  <a:pt x="398" y="1465"/>
                </a:cubicBezTo>
                <a:lnTo>
                  <a:pt x="2124" y="1465"/>
                </a:lnTo>
                <a:lnTo>
                  <a:pt x="2405" y="1465"/>
                </a:lnTo>
                <a:lnTo>
                  <a:pt x="2505" y="1465"/>
                </a:lnTo>
                <a:cubicBezTo>
                  <a:pt x="2542" y="1465"/>
                  <a:pt x="2572" y="1495"/>
                  <a:pt x="2572" y="1532"/>
                </a:cubicBezTo>
                <a:cubicBezTo>
                  <a:pt x="2572" y="1568"/>
                  <a:pt x="2542" y="1598"/>
                  <a:pt x="2505" y="1598"/>
                </a:cubicBezTo>
                <a:lnTo>
                  <a:pt x="2471" y="1598"/>
                </a:lnTo>
                <a:close/>
                <a:moveTo>
                  <a:pt x="2836" y="1195"/>
                </a:moveTo>
                <a:lnTo>
                  <a:pt x="2786" y="1195"/>
                </a:lnTo>
                <a:lnTo>
                  <a:pt x="2786" y="786"/>
                </a:lnTo>
                <a:lnTo>
                  <a:pt x="2836" y="786"/>
                </a:lnTo>
                <a:cubicBezTo>
                  <a:pt x="2873" y="786"/>
                  <a:pt x="2903" y="757"/>
                  <a:pt x="2903" y="720"/>
                </a:cubicBezTo>
                <a:cubicBezTo>
                  <a:pt x="2903" y="683"/>
                  <a:pt x="2873" y="653"/>
                  <a:pt x="2836" y="653"/>
                </a:cubicBezTo>
                <a:lnTo>
                  <a:pt x="2720" y="653"/>
                </a:lnTo>
                <a:lnTo>
                  <a:pt x="2455" y="653"/>
                </a:lnTo>
                <a:lnTo>
                  <a:pt x="1005" y="653"/>
                </a:lnTo>
                <a:cubicBezTo>
                  <a:pt x="819" y="653"/>
                  <a:pt x="668" y="805"/>
                  <a:pt x="668" y="991"/>
                </a:cubicBezTo>
                <a:cubicBezTo>
                  <a:pt x="668" y="1177"/>
                  <a:pt x="819" y="1328"/>
                  <a:pt x="1005" y="1328"/>
                </a:cubicBezTo>
                <a:lnTo>
                  <a:pt x="2455" y="1328"/>
                </a:lnTo>
                <a:lnTo>
                  <a:pt x="2720" y="1328"/>
                </a:lnTo>
                <a:lnTo>
                  <a:pt x="2836" y="1328"/>
                </a:lnTo>
                <a:cubicBezTo>
                  <a:pt x="2873" y="1328"/>
                  <a:pt x="2903" y="1299"/>
                  <a:pt x="2903" y="1262"/>
                </a:cubicBezTo>
                <a:cubicBezTo>
                  <a:pt x="2903" y="1225"/>
                  <a:pt x="2873" y="1195"/>
                  <a:pt x="2836" y="1195"/>
                </a:cubicBezTo>
                <a:close/>
                <a:moveTo>
                  <a:pt x="226" y="405"/>
                </a:moveTo>
                <a:cubicBezTo>
                  <a:pt x="189" y="405"/>
                  <a:pt x="159" y="435"/>
                  <a:pt x="159" y="472"/>
                </a:cubicBezTo>
                <a:cubicBezTo>
                  <a:pt x="159" y="509"/>
                  <a:pt x="189" y="539"/>
                  <a:pt x="226" y="539"/>
                </a:cubicBezTo>
                <a:lnTo>
                  <a:pt x="323" y="539"/>
                </a:lnTo>
                <a:lnTo>
                  <a:pt x="671" y="539"/>
                </a:lnTo>
                <a:lnTo>
                  <a:pt x="2248" y="539"/>
                </a:lnTo>
                <a:cubicBezTo>
                  <a:pt x="2396" y="539"/>
                  <a:pt x="2517" y="418"/>
                  <a:pt x="2517" y="269"/>
                </a:cubicBezTo>
                <a:cubicBezTo>
                  <a:pt x="2517" y="121"/>
                  <a:pt x="2396" y="0"/>
                  <a:pt x="2248" y="0"/>
                </a:cubicBezTo>
                <a:lnTo>
                  <a:pt x="671" y="0"/>
                </a:lnTo>
                <a:lnTo>
                  <a:pt x="323" y="0"/>
                </a:lnTo>
                <a:lnTo>
                  <a:pt x="226" y="0"/>
                </a:lnTo>
                <a:cubicBezTo>
                  <a:pt x="189" y="0"/>
                  <a:pt x="159" y="30"/>
                  <a:pt x="159" y="66"/>
                </a:cubicBezTo>
                <a:cubicBezTo>
                  <a:pt x="159" y="103"/>
                  <a:pt x="189" y="133"/>
                  <a:pt x="226" y="133"/>
                </a:cubicBezTo>
                <a:lnTo>
                  <a:pt x="257" y="133"/>
                </a:lnTo>
                <a:lnTo>
                  <a:pt x="257" y="405"/>
                </a:lnTo>
                <a:lnTo>
                  <a:pt x="226" y="405"/>
                </a:lnTo>
                <a:close/>
              </a:path>
            </a:pathLst>
          </a:custGeom>
          <a:solidFill>
            <a:schemeClr val="bg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017113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圆角 34">
            <a:extLst>
              <a:ext uri="{FF2B5EF4-FFF2-40B4-BE49-F238E27FC236}">
                <a16:creationId xmlns:a16="http://schemas.microsoft.com/office/drawing/2014/main" id="{787B881C-ADBE-4698-9721-941F384FCA91}"/>
              </a:ext>
            </a:extLst>
          </p:cNvPr>
          <p:cNvSpPr/>
          <p:nvPr/>
        </p:nvSpPr>
        <p:spPr>
          <a:xfrm>
            <a:off x="695960" y="1522597"/>
            <a:ext cx="10615930" cy="3841786"/>
          </a:xfrm>
          <a:prstGeom prst="roundRect">
            <a:avLst>
              <a:gd name="adj" fmla="val 5956"/>
            </a:avLst>
          </a:prstGeom>
          <a:solidFill>
            <a:schemeClr val="bg1"/>
          </a:solidFill>
          <a:ln>
            <a:noFill/>
          </a:ln>
          <a:effectLst>
            <a:outerShdw blurRad="190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圆角 33">
            <a:extLst>
              <a:ext uri="{FF2B5EF4-FFF2-40B4-BE49-F238E27FC236}">
                <a16:creationId xmlns:a16="http://schemas.microsoft.com/office/drawing/2014/main" id="{2963C007-3862-4A7C-86DC-0684214821EE}"/>
              </a:ext>
            </a:extLst>
          </p:cNvPr>
          <p:cNvSpPr/>
          <p:nvPr/>
        </p:nvSpPr>
        <p:spPr>
          <a:xfrm>
            <a:off x="880110" y="1737360"/>
            <a:ext cx="10638790" cy="3956086"/>
          </a:xfrm>
          <a:prstGeom prst="roundRect">
            <a:avLst>
              <a:gd name="adj" fmla="val 4468"/>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E16DFDDB-540D-4C6F-9847-CB56999582F8}"/>
              </a:ext>
            </a:extLst>
          </p:cNvPr>
          <p:cNvSpPr>
            <a:spLocks noGrp="1"/>
          </p:cNvSpPr>
          <p:nvPr>
            <p:ph type="title"/>
          </p:nvPr>
        </p:nvSpPr>
        <p:spPr>
          <a:xfrm>
            <a:off x="1091255" y="237834"/>
            <a:ext cx="8168208" cy="790865"/>
          </a:xfrm>
        </p:spPr>
        <p:txBody>
          <a:bodyPr/>
          <a:lstStyle/>
          <a:p>
            <a:r>
              <a:rPr lang="zh-CN" altLang="en-US" dirty="0">
                <a:sym typeface="+mn-lt"/>
              </a:rPr>
              <a:t>数据分析展示页</a:t>
            </a:r>
          </a:p>
        </p:txBody>
      </p:sp>
      <p:sp>
        <p:nvSpPr>
          <p:cNvPr id="3" name="灯片编号占位符 2">
            <a:extLst>
              <a:ext uri="{FF2B5EF4-FFF2-40B4-BE49-F238E27FC236}">
                <a16:creationId xmlns:a16="http://schemas.microsoft.com/office/drawing/2014/main" id="{6F3AC172-07F6-4B27-B356-DBE0DDD96FC6}"/>
              </a:ext>
            </a:extLst>
          </p:cNvPr>
          <p:cNvSpPr>
            <a:spLocks noGrp="1"/>
          </p:cNvSpPr>
          <p:nvPr>
            <p:ph type="sldNum" sz="quarter" idx="12"/>
          </p:nvPr>
        </p:nvSpPr>
        <p:spPr/>
        <p:txBody>
          <a:bodyPr/>
          <a:lstStyle/>
          <a:p>
            <a:fld id="{2515AB8F-1C56-49E9-90C8-78D22B0C1B97}" type="slidenum">
              <a:rPr lang="zh-CN" altLang="en-US" smtClean="0">
                <a:sym typeface="+mn-lt"/>
              </a:rPr>
              <a:pPr/>
              <a:t>40</a:t>
            </a:fld>
            <a:endParaRPr lang="zh-CN" altLang="en-US" dirty="0">
              <a:sym typeface="+mn-lt"/>
            </a:endParaRPr>
          </a:p>
        </p:txBody>
      </p:sp>
      <p:cxnSp>
        <p:nvCxnSpPr>
          <p:cNvPr id="17" name="直接连接符 16">
            <a:extLst>
              <a:ext uri="{FF2B5EF4-FFF2-40B4-BE49-F238E27FC236}">
                <a16:creationId xmlns:a16="http://schemas.microsoft.com/office/drawing/2014/main" id="{88812364-5224-4D5A-B4A0-1C05861828D6}"/>
              </a:ext>
            </a:extLst>
          </p:cNvPr>
          <p:cNvCxnSpPr>
            <a:cxnSpLocks/>
          </p:cNvCxnSpPr>
          <p:nvPr/>
        </p:nvCxnSpPr>
        <p:spPr>
          <a:xfrm flipH="1">
            <a:off x="6339370" y="2232317"/>
            <a:ext cx="7262" cy="2880145"/>
          </a:xfrm>
          <a:prstGeom prst="line">
            <a:avLst/>
          </a:prstGeom>
          <a:ln w="19050">
            <a:gradFill>
              <a:gsLst>
                <a:gs pos="0">
                  <a:schemeClr val="accent1">
                    <a:alpha val="0"/>
                  </a:schemeClr>
                </a:gs>
                <a:gs pos="50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A8F44709-EA17-4606-8FA0-812F54DC160C}"/>
              </a:ext>
            </a:extLst>
          </p:cNvPr>
          <p:cNvGrpSpPr/>
          <p:nvPr/>
        </p:nvGrpSpPr>
        <p:grpSpPr>
          <a:xfrm>
            <a:off x="1715165" y="2023269"/>
            <a:ext cx="3528000" cy="3298240"/>
            <a:chOff x="1492571" y="2023269"/>
            <a:chExt cx="3528000" cy="3298240"/>
          </a:xfrm>
        </p:grpSpPr>
        <p:sp>
          <p:nvSpPr>
            <p:cNvPr id="16" name="文本框 15">
              <a:extLst>
                <a:ext uri="{FF2B5EF4-FFF2-40B4-BE49-F238E27FC236}">
                  <a16:creationId xmlns:a16="http://schemas.microsoft.com/office/drawing/2014/main" id="{87AEEB3E-F856-499A-8693-A3096E9A978E}"/>
                </a:ext>
              </a:extLst>
            </p:cNvPr>
            <p:cNvSpPr txBox="1"/>
            <p:nvPr/>
          </p:nvSpPr>
          <p:spPr>
            <a:xfrm>
              <a:off x="2412794" y="2023269"/>
              <a:ext cx="1729961" cy="1200329"/>
            </a:xfrm>
            <a:prstGeom prst="rect">
              <a:avLst/>
            </a:prstGeom>
            <a:noFill/>
          </p:spPr>
          <p:txBody>
            <a:bodyPr wrap="none" rtlCol="0">
              <a:spAutoFit/>
            </a:bodyPr>
            <a:lstStyle/>
            <a:p>
              <a:r>
                <a:rPr lang="en-US" altLang="zh-CN" sz="7200" dirty="0">
                  <a:solidFill>
                    <a:schemeClr val="accent1"/>
                  </a:solidFill>
                  <a:cs typeface="+mn-ea"/>
                  <a:sym typeface="+mn-lt"/>
                </a:rPr>
                <a:t>56</a:t>
              </a:r>
              <a:r>
                <a:rPr lang="zh-CN" altLang="en-US" sz="3600" dirty="0">
                  <a:solidFill>
                    <a:schemeClr val="accent1"/>
                  </a:solidFill>
                  <a:cs typeface="+mn-ea"/>
                  <a:sym typeface="+mn-lt"/>
                </a:rPr>
                <a:t>次</a:t>
              </a:r>
              <a:endParaRPr lang="zh-CN" altLang="en-US" sz="4800" dirty="0">
                <a:solidFill>
                  <a:schemeClr val="accent1"/>
                </a:solidFill>
                <a:cs typeface="+mn-ea"/>
                <a:sym typeface="+mn-lt"/>
              </a:endParaRPr>
            </a:p>
          </p:txBody>
        </p:sp>
        <p:sp>
          <p:nvSpPr>
            <p:cNvPr id="19" name="íŝļiḓè">
              <a:extLst>
                <a:ext uri="{FF2B5EF4-FFF2-40B4-BE49-F238E27FC236}">
                  <a16:creationId xmlns:a16="http://schemas.microsoft.com/office/drawing/2014/main" id="{6BAA6710-3050-4237-8EA5-3BCD9EFA6F98}"/>
                </a:ext>
              </a:extLst>
            </p:cNvPr>
            <p:cNvSpPr/>
            <p:nvPr/>
          </p:nvSpPr>
          <p:spPr bwMode="auto">
            <a:xfrm>
              <a:off x="1492571" y="3037950"/>
              <a:ext cx="3528000" cy="228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sz="2400" b="1" i="0" u="none" strike="noStrike" kern="1200" cap="none" spc="0" normalizeH="0" baseline="0" noProof="0" dirty="0">
                  <a:ln>
                    <a:noFill/>
                  </a:ln>
                  <a:solidFill>
                    <a:schemeClr val="accent1"/>
                  </a:solidFill>
                  <a:effectLst/>
                  <a:uLnTx/>
                  <a:uFillTx/>
                  <a:cs typeface="+mn-ea"/>
                  <a:sym typeface="+mn-lt"/>
                </a:rPr>
                <a:t>小标题</a:t>
              </a:r>
              <a:endParaRPr kumimoji="0" lang="en-US" altLang="zh-CN" sz="2400" b="1" i="0" u="none" strike="noStrike" kern="1200" cap="none" spc="0" normalizeH="0" baseline="0" noProof="0" dirty="0">
                <a:ln>
                  <a:noFill/>
                </a:ln>
                <a:solidFill>
                  <a:schemeClr val="accent1"/>
                </a:solidFill>
                <a:effectLst/>
                <a:uLnTx/>
                <a:uFillTx/>
                <a:cs typeface="+mn-ea"/>
                <a:sym typeface="+mn-lt"/>
              </a:endParaRPr>
            </a:p>
            <a:p>
              <a:pPr marL="171450" lvl="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请输人</a:t>
              </a:r>
              <a:r>
                <a:rPr kumimoji="0" lang="zh-CN" altLang="en-US" sz="2000" b="0" i="0" u="none" strike="noStrike" kern="1200" cap="none" spc="0" normalizeH="0" baseline="0" noProof="0" dirty="0">
                  <a:ln>
                    <a:noFill/>
                  </a:ln>
                  <a:solidFill>
                    <a:srgbClr val="000000"/>
                  </a:solidFill>
                  <a:effectLst/>
                  <a:uLnTx/>
                  <a:uFillTx/>
                  <a:cs typeface="+mn-ea"/>
                  <a:sym typeface="+mn-lt"/>
                </a:rPr>
                <a:t>数据分析，默认字体为</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请输入数据内容，默认字体为</a:t>
              </a:r>
              <a:r>
                <a:rPr lang="en-US" altLang="zh-CN" sz="2000" dirty="0">
                  <a:solidFill>
                    <a:srgbClr val="000000"/>
                  </a:solidFill>
                  <a:cs typeface="+mn-ea"/>
                  <a:sym typeface="+mn-lt"/>
                </a:rPr>
                <a:t>20</a:t>
              </a:r>
              <a:r>
                <a:rPr lang="zh-CN" altLang="en-US" sz="2000" dirty="0">
                  <a:solidFill>
                    <a:srgbClr val="000000"/>
                  </a:solidFill>
                  <a:cs typeface="+mn-ea"/>
                  <a:sym typeface="+mn-lt"/>
                </a:rPr>
                <a:t>号，字体较多时会缩排</a:t>
              </a:r>
              <a:endParaRPr lang="en-US" altLang="zh-CN" sz="2000" dirty="0">
                <a:solidFill>
                  <a:srgbClr val="000000"/>
                </a:solidFill>
                <a:cs typeface="+mn-ea"/>
                <a:sym typeface="+mn-lt"/>
              </a:endParaRPr>
            </a:p>
          </p:txBody>
        </p:sp>
      </p:grpSp>
      <p:grpSp>
        <p:nvGrpSpPr>
          <p:cNvPr id="33" name="组合 32">
            <a:extLst>
              <a:ext uri="{FF2B5EF4-FFF2-40B4-BE49-F238E27FC236}">
                <a16:creationId xmlns:a16="http://schemas.microsoft.com/office/drawing/2014/main" id="{0B3C7D0D-5C1C-4CF0-B03C-0023B132358A}"/>
              </a:ext>
            </a:extLst>
          </p:cNvPr>
          <p:cNvGrpSpPr/>
          <p:nvPr/>
        </p:nvGrpSpPr>
        <p:grpSpPr>
          <a:xfrm>
            <a:off x="7155846" y="2043665"/>
            <a:ext cx="3528000" cy="3257448"/>
            <a:chOff x="7150422" y="2043665"/>
            <a:chExt cx="3528000" cy="3257448"/>
          </a:xfrm>
        </p:grpSpPr>
        <p:sp>
          <p:nvSpPr>
            <p:cNvPr id="15" name="文本框 14">
              <a:extLst>
                <a:ext uri="{FF2B5EF4-FFF2-40B4-BE49-F238E27FC236}">
                  <a16:creationId xmlns:a16="http://schemas.microsoft.com/office/drawing/2014/main" id="{F68A341F-FDB4-4F5D-88F2-6D0733151D11}"/>
                </a:ext>
              </a:extLst>
            </p:cNvPr>
            <p:cNvSpPr txBox="1"/>
            <p:nvPr/>
          </p:nvSpPr>
          <p:spPr>
            <a:xfrm>
              <a:off x="8103944" y="2043665"/>
              <a:ext cx="1678665" cy="1200329"/>
            </a:xfrm>
            <a:prstGeom prst="rect">
              <a:avLst/>
            </a:prstGeom>
            <a:noFill/>
          </p:spPr>
          <p:txBody>
            <a:bodyPr wrap="none" rtlCol="0">
              <a:spAutoFit/>
            </a:bodyPr>
            <a:lstStyle/>
            <a:p>
              <a:r>
                <a:rPr lang="en-US" altLang="zh-CN" sz="7200" dirty="0">
                  <a:solidFill>
                    <a:srgbClr val="EAB908"/>
                  </a:solidFill>
                  <a:cs typeface="+mn-ea"/>
                  <a:sym typeface="+mn-lt"/>
                </a:rPr>
                <a:t>98</a:t>
              </a:r>
              <a:r>
                <a:rPr lang="en-US" altLang="zh-CN" sz="3600" dirty="0">
                  <a:solidFill>
                    <a:srgbClr val="EAB908"/>
                  </a:solidFill>
                  <a:cs typeface="+mn-ea"/>
                  <a:sym typeface="+mn-lt"/>
                </a:rPr>
                <a:t>%</a:t>
              </a:r>
              <a:endParaRPr lang="zh-CN" altLang="en-US" sz="3600" dirty="0">
                <a:solidFill>
                  <a:srgbClr val="EAB908"/>
                </a:solidFill>
                <a:cs typeface="+mn-ea"/>
                <a:sym typeface="+mn-lt"/>
              </a:endParaRPr>
            </a:p>
          </p:txBody>
        </p:sp>
        <p:sp>
          <p:nvSpPr>
            <p:cNvPr id="18" name="íŝļiḓè">
              <a:extLst>
                <a:ext uri="{FF2B5EF4-FFF2-40B4-BE49-F238E27FC236}">
                  <a16:creationId xmlns:a16="http://schemas.microsoft.com/office/drawing/2014/main" id="{F7C56B8F-0B4C-4E1B-850C-E7394DB278ED}"/>
                </a:ext>
              </a:extLst>
            </p:cNvPr>
            <p:cNvSpPr/>
            <p:nvPr/>
          </p:nvSpPr>
          <p:spPr bwMode="auto">
            <a:xfrm>
              <a:off x="7150422" y="3017554"/>
              <a:ext cx="3528000" cy="228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sz="2400" b="1" i="0" u="none" strike="noStrike" kern="1200" cap="none" spc="0" normalizeH="0" baseline="0" noProof="0" dirty="0">
                  <a:ln>
                    <a:noFill/>
                  </a:ln>
                  <a:solidFill>
                    <a:srgbClr val="EAB908"/>
                  </a:solidFill>
                  <a:effectLst/>
                  <a:uLnTx/>
                  <a:uFillTx/>
                  <a:cs typeface="+mn-ea"/>
                  <a:sym typeface="+mn-lt"/>
                </a:rPr>
                <a:t>小标题</a:t>
              </a:r>
              <a:endParaRPr kumimoji="0" lang="en-US" altLang="zh-CN" sz="2400" b="1" i="0" u="none" strike="noStrike" kern="1200" cap="none" spc="0" normalizeH="0" baseline="0" noProof="0" dirty="0">
                <a:ln>
                  <a:noFill/>
                </a:ln>
                <a:solidFill>
                  <a:srgbClr val="EAB908"/>
                </a:solidFill>
                <a:effectLst/>
                <a:uLnTx/>
                <a:uFillTx/>
                <a:cs typeface="+mn-ea"/>
                <a:sym typeface="+mn-lt"/>
              </a:endParaRPr>
            </a:p>
            <a:p>
              <a:pPr marL="171450" lvl="0" indent="-171450" algn="just">
                <a:lnSpc>
                  <a:spcPct val="130000"/>
                </a:lnSpc>
                <a:spcBef>
                  <a:spcPct val="0"/>
                </a:spcBef>
                <a:spcAft>
                  <a:spcPct val="0"/>
                </a:spcAft>
                <a:buFont typeface="Arial" panose="020B0604020202020204" pitchFamily="34" charset="0"/>
                <a:buChar char="•"/>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请输入数据分析，默认字体为</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请输入数据内容，默认字体为</a:t>
              </a:r>
              <a:r>
                <a:rPr lang="en-US" altLang="zh-CN" sz="2000" dirty="0">
                  <a:solidFill>
                    <a:srgbClr val="000000"/>
                  </a:solidFill>
                  <a:cs typeface="+mn-ea"/>
                  <a:sym typeface="+mn-lt"/>
                </a:rPr>
                <a:t>20</a:t>
              </a:r>
              <a:r>
                <a:rPr lang="zh-CN" altLang="en-US" sz="2000" dirty="0">
                  <a:solidFill>
                    <a:srgbClr val="000000"/>
                  </a:solidFill>
                  <a:cs typeface="+mn-ea"/>
                  <a:sym typeface="+mn-lt"/>
                </a:rPr>
                <a:t>号，字体较多时会缩排</a:t>
              </a:r>
              <a:endParaRPr lang="en-US" altLang="zh-CN" sz="2000" dirty="0">
                <a:solidFill>
                  <a:srgbClr val="000000"/>
                </a:solidFill>
                <a:cs typeface="+mn-ea"/>
                <a:sym typeface="+mn-lt"/>
              </a:endParaRPr>
            </a:p>
          </p:txBody>
        </p:sp>
      </p:grpSp>
    </p:spTree>
    <p:extLst>
      <p:ext uri="{BB962C8B-B14F-4D97-AF65-F5344CB8AC3E}">
        <p14:creationId xmlns:p14="http://schemas.microsoft.com/office/powerpoint/2010/main" val="1073019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1E94D-5F6E-428B-BA98-7D0EBF77161D}"/>
              </a:ext>
            </a:extLst>
          </p:cNvPr>
          <p:cNvSpPr>
            <a:spLocks noGrp="1"/>
          </p:cNvSpPr>
          <p:nvPr>
            <p:ph type="title"/>
          </p:nvPr>
        </p:nvSpPr>
        <p:spPr>
          <a:xfrm>
            <a:off x="1091255" y="237834"/>
            <a:ext cx="8168208" cy="790865"/>
          </a:xfrm>
        </p:spPr>
        <p:txBody>
          <a:bodyPr/>
          <a:lstStyle/>
          <a:p>
            <a:r>
              <a:rPr lang="zh-CN" altLang="en-US" dirty="0">
                <a:sym typeface="+mn-lt"/>
              </a:rPr>
              <a:t>单个公式格式展示页</a:t>
            </a:r>
          </a:p>
        </p:txBody>
      </p:sp>
      <p:sp>
        <p:nvSpPr>
          <p:cNvPr id="3" name="灯片编号占位符 2">
            <a:extLst>
              <a:ext uri="{FF2B5EF4-FFF2-40B4-BE49-F238E27FC236}">
                <a16:creationId xmlns:a16="http://schemas.microsoft.com/office/drawing/2014/main" id="{D900F281-531F-4B27-8E70-DD96D2155059}"/>
              </a:ext>
            </a:extLst>
          </p:cNvPr>
          <p:cNvSpPr>
            <a:spLocks noGrp="1"/>
          </p:cNvSpPr>
          <p:nvPr>
            <p:ph type="sldNum" sz="quarter" idx="12"/>
          </p:nvPr>
        </p:nvSpPr>
        <p:spPr/>
        <p:txBody>
          <a:bodyPr/>
          <a:lstStyle/>
          <a:p>
            <a:fld id="{2515AB8F-1C56-49E9-90C8-78D22B0C1B97}" type="slidenum">
              <a:rPr lang="zh-CN" altLang="en-US" smtClean="0">
                <a:sym typeface="+mn-lt"/>
              </a:rPr>
              <a:pPr/>
              <a:t>41</a:t>
            </a:fld>
            <a:endParaRPr lang="zh-CN" altLang="en-US">
              <a:sym typeface="+mn-lt"/>
            </a:endParaRPr>
          </a:p>
        </p:txBody>
      </p:sp>
      <p:sp>
        <p:nvSpPr>
          <p:cNvPr id="7" name="文本框 6">
            <a:extLst>
              <a:ext uri="{FF2B5EF4-FFF2-40B4-BE49-F238E27FC236}">
                <a16:creationId xmlns:a16="http://schemas.microsoft.com/office/drawing/2014/main" id="{B2FAADFC-CF44-44F8-90B2-26C4D1253F43}"/>
              </a:ext>
            </a:extLst>
          </p:cNvPr>
          <p:cNvSpPr txBox="1"/>
          <p:nvPr/>
        </p:nvSpPr>
        <p:spPr>
          <a:xfrm>
            <a:off x="571500" y="3252580"/>
            <a:ext cx="3211135" cy="400110"/>
          </a:xfrm>
          <a:prstGeom prst="rect">
            <a:avLst/>
          </a:prstGeom>
          <a:noFill/>
        </p:spPr>
        <p:txBody>
          <a:bodyPr wrap="none" rtlCol="0">
            <a:spAutoFit/>
          </a:bodyPr>
          <a:lstStyle/>
          <a:p>
            <a:pPr marL="457200" indent="-457200">
              <a:buSzPct val="75000"/>
              <a:buFont typeface="Wingdings" panose="05000000000000000000" pitchFamily="2" charset="2"/>
              <a:buChar char="Ø"/>
            </a:pPr>
            <a:r>
              <a:rPr lang="zh-CN" altLang="en-US" sz="2000" dirty="0">
                <a:cs typeface="+mn-ea"/>
                <a:sym typeface="+mn-lt"/>
              </a:rPr>
              <a:t>请输入你的公式名称：</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95499CA-BFA8-429D-A804-32D6E1C850C6}"/>
                  </a:ext>
                </a:extLst>
              </p:cNvPr>
              <p:cNvSpPr txBox="1"/>
              <p:nvPr/>
            </p:nvSpPr>
            <p:spPr>
              <a:xfrm>
                <a:off x="1038225" y="4631573"/>
                <a:ext cx="2842188" cy="797654"/>
              </a:xfrm>
              <a:prstGeom prst="rect">
                <a:avLst/>
              </a:prstGeom>
              <a:noFill/>
            </p:spPr>
            <p:txBody>
              <a:bodyPr wrap="none" rtlCol="0">
                <a:spAutoFit/>
              </a:bodyPr>
              <a:lstStyle/>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solidFill>
                      <a:schemeClr val="bg1">
                        <a:lumMod val="50000"/>
                      </a:schemeClr>
                    </a:solidFill>
                    <a:cs typeface="+mn-ea"/>
                    <a:sym typeface="+mn-lt"/>
                  </a:rPr>
                  <a:t>公式中参数</a:t>
                </a:r>
                <a14:m>
                  <m:oMath xmlns:m="http://schemas.openxmlformats.org/officeDocument/2006/math">
                    <m:r>
                      <a:rPr lang="en-US" altLang="zh-CN" sz="2000" i="1" dirty="0" smtClean="0">
                        <a:solidFill>
                          <a:schemeClr val="bg1">
                            <a:lumMod val="50000"/>
                          </a:schemeClr>
                        </a:solidFill>
                        <a:latin typeface="Cambria Math" panose="02040503050406030204" pitchFamily="18" charset="0"/>
                        <a:cs typeface="+mn-ea"/>
                        <a:sym typeface="+mn-lt"/>
                      </a:rPr>
                      <m:t>𝑥</m:t>
                    </m:r>
                  </m:oMath>
                </a14:m>
                <a:r>
                  <a:rPr lang="zh-CN" altLang="en-US" sz="2000" dirty="0">
                    <a:solidFill>
                      <a:schemeClr val="bg1">
                        <a:lumMod val="50000"/>
                      </a:schemeClr>
                    </a:solidFill>
                    <a:cs typeface="+mn-ea"/>
                    <a:sym typeface="+mn-lt"/>
                  </a:rPr>
                  <a:t>的含义</a:t>
                </a:r>
                <a:endParaRPr lang="en-US" altLang="zh-CN" sz="2000" dirty="0">
                  <a:solidFill>
                    <a:schemeClr val="bg1">
                      <a:lumMod val="50000"/>
                    </a:schemeClr>
                  </a:solidFill>
                  <a:cs typeface="+mn-ea"/>
                  <a:sym typeface="+mn-lt"/>
                </a:endParaRPr>
              </a:p>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solidFill>
                      <a:schemeClr val="bg1">
                        <a:lumMod val="50000"/>
                      </a:schemeClr>
                    </a:solidFill>
                    <a:cs typeface="+mn-ea"/>
                    <a:sym typeface="+mn-lt"/>
                  </a:rPr>
                  <a:t>公式中参数</a:t>
                </a:r>
                <a14:m>
                  <m:oMath xmlns:m="http://schemas.openxmlformats.org/officeDocument/2006/math">
                    <m:r>
                      <a:rPr lang="zh-CN" altLang="en-US" sz="2000" i="1" smtClean="0">
                        <a:solidFill>
                          <a:schemeClr val="bg1">
                            <a:lumMod val="50000"/>
                          </a:schemeClr>
                        </a:solidFill>
                        <a:latin typeface="Cambria Math" panose="02040503050406030204" pitchFamily="18" charset="0"/>
                        <a:cs typeface="+mn-ea"/>
                        <a:sym typeface="+mn-lt"/>
                      </a:rPr>
                      <m:t>𝐿</m:t>
                    </m:r>
                  </m:oMath>
                </a14:m>
                <a:r>
                  <a:rPr lang="zh-CN" altLang="en-US" sz="2000" dirty="0">
                    <a:solidFill>
                      <a:schemeClr val="bg1">
                        <a:lumMod val="50000"/>
                      </a:schemeClr>
                    </a:solidFill>
                    <a:cs typeface="+mn-ea"/>
                    <a:sym typeface="+mn-lt"/>
                  </a:rPr>
                  <a:t>的含义</a:t>
                </a:r>
              </a:p>
            </p:txBody>
          </p:sp>
        </mc:Choice>
        <mc:Fallback xmlns="">
          <p:sp>
            <p:nvSpPr>
              <p:cNvPr id="8" name="文本框 7">
                <a:extLst>
                  <a:ext uri="{FF2B5EF4-FFF2-40B4-BE49-F238E27FC236}">
                    <a16:creationId xmlns:a16="http://schemas.microsoft.com/office/drawing/2014/main" id="{C95499CA-BFA8-429D-A804-32D6E1C850C6}"/>
                  </a:ext>
                </a:extLst>
              </p:cNvPr>
              <p:cNvSpPr txBox="1">
                <a:spLocks noRot="1" noChangeAspect="1" noMove="1" noResize="1" noEditPoints="1" noAdjustHandles="1" noChangeArrowheads="1" noChangeShapeType="1" noTextEdit="1"/>
              </p:cNvSpPr>
              <p:nvPr/>
            </p:nvSpPr>
            <p:spPr>
              <a:xfrm>
                <a:off x="1038225" y="4631573"/>
                <a:ext cx="2842188" cy="797654"/>
              </a:xfrm>
              <a:prstGeom prst="rect">
                <a:avLst/>
              </a:prstGeom>
              <a:blipFill>
                <a:blip r:embed="rId2"/>
                <a:stretch>
                  <a:fillRect l="-1499" t="-4580" r="-1713" b="-12977"/>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290EE3CC-1CC1-4DF5-A74C-064698D1D5F7}"/>
              </a:ext>
            </a:extLst>
          </p:cNvPr>
          <p:cNvSpPr txBox="1"/>
          <p:nvPr/>
        </p:nvSpPr>
        <p:spPr>
          <a:xfrm>
            <a:off x="660400" y="1196975"/>
            <a:ext cx="10872788" cy="1787525"/>
          </a:xfrm>
          <a:prstGeom prst="rect">
            <a:avLst/>
          </a:prstGeom>
          <a:noFill/>
        </p:spPr>
        <p:txBody>
          <a:bodyPr wrap="square" lIns="0" rIns="0" rtlCol="0">
            <a:normAutofit/>
          </a:bodyPr>
          <a:lstStyle/>
          <a:p>
            <a:pPr algn="just">
              <a:lnSpc>
                <a:spcPct val="130000"/>
              </a:lnSpc>
            </a:pPr>
            <a:r>
              <a:rPr lang="zh-CN" altLang="en-US" sz="2000" dirty="0">
                <a:cs typeface="+mn-ea"/>
                <a:sym typeface="+mn-lt"/>
              </a:rPr>
              <a:t>请输入你的相关介绍请输入你的相关介绍请输入你的相关介绍请输入你的相关介绍请输入你的相关介绍请输入你的相关介绍请输入你的相关介绍请输入你的相关介绍</a:t>
            </a:r>
          </a:p>
          <a:p>
            <a:pPr algn="just">
              <a:lnSpc>
                <a:spcPct val="130000"/>
              </a:lnSpc>
            </a:pPr>
            <a:r>
              <a:rPr lang="zh-CN" altLang="en-US" sz="2000" dirty="0">
                <a:cs typeface="+mn-ea"/>
                <a:sym typeface="+mn-lt"/>
              </a:rPr>
              <a:t>请输入你的相关介绍请输入你的相关介绍请输入你的相关介绍请输入你的相关介绍请输入你的相关介绍请输入你的相关介绍请输入你的相关介绍请输入你的相关介绍，公式如下</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A26F59A-CFB2-4F83-9AE1-66232B845F05}"/>
                  </a:ext>
                </a:extLst>
              </p:cNvPr>
              <p:cNvSpPr txBox="1"/>
              <p:nvPr/>
            </p:nvSpPr>
            <p:spPr>
              <a:xfrm>
                <a:off x="3256273" y="3689408"/>
                <a:ext cx="5681042" cy="1007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altLang="zh-CN" sz="2400" i="1" smtClean="0">
                          <a:latin typeface="Cambria Math" panose="02040503050406030204" pitchFamily="18" charset="0"/>
                          <a:cs typeface="+mn-ea"/>
                          <a:sym typeface="+mn-lt"/>
                        </a:rPr>
                        <m:t>𝑓</m:t>
                      </m:r>
                      <m:d>
                        <m:dPr>
                          <m:ctrlPr>
                            <a:rPr lang="pt-BR" altLang="zh-CN" sz="2400" i="1" smtClean="0">
                              <a:latin typeface="Cambria Math" panose="02040503050406030204" pitchFamily="18" charset="0"/>
                              <a:cs typeface="+mn-ea"/>
                              <a:sym typeface="+mn-lt"/>
                            </a:rPr>
                          </m:ctrlPr>
                        </m:dPr>
                        <m:e>
                          <m:r>
                            <a:rPr lang="pt-BR" altLang="zh-CN" sz="2400" i="1" smtClean="0">
                              <a:latin typeface="Cambria Math" panose="02040503050406030204" pitchFamily="18" charset="0"/>
                              <a:cs typeface="+mn-ea"/>
                              <a:sym typeface="+mn-lt"/>
                            </a:rPr>
                            <m:t>𝑥</m:t>
                          </m:r>
                        </m:e>
                      </m:d>
                      <m:r>
                        <a:rPr lang="pt-BR" altLang="zh-CN" sz="2400" i="1" smtClean="0">
                          <a:latin typeface="Cambria Math" panose="02040503050406030204" pitchFamily="18" charset="0"/>
                          <a:cs typeface="+mn-ea"/>
                          <a:sym typeface="+mn-lt"/>
                        </a:rPr>
                        <m:t>=</m:t>
                      </m:r>
                      <m:sSub>
                        <m:sSubPr>
                          <m:ctrlPr>
                            <a:rPr lang="pt-BR" altLang="zh-CN" sz="2400" i="1" smtClean="0">
                              <a:latin typeface="Cambria Math" panose="02040503050406030204" pitchFamily="18" charset="0"/>
                              <a:cs typeface="+mn-ea"/>
                              <a:sym typeface="+mn-lt"/>
                            </a:rPr>
                          </m:ctrlPr>
                        </m:sSubPr>
                        <m:e>
                          <m:r>
                            <a:rPr lang="pt-BR" altLang="zh-CN" sz="2400" i="1" smtClean="0">
                              <a:latin typeface="Cambria Math" panose="02040503050406030204" pitchFamily="18" charset="0"/>
                              <a:cs typeface="+mn-ea"/>
                              <a:sym typeface="+mn-lt"/>
                            </a:rPr>
                            <m:t>𝑎</m:t>
                          </m:r>
                        </m:e>
                        <m:sub>
                          <m:r>
                            <a:rPr lang="pt-BR" altLang="zh-CN" sz="2400" i="1" smtClean="0">
                              <a:latin typeface="Cambria Math" panose="02040503050406030204" pitchFamily="18" charset="0"/>
                              <a:cs typeface="+mn-ea"/>
                              <a:sym typeface="+mn-lt"/>
                            </a:rPr>
                            <m:t>0</m:t>
                          </m:r>
                        </m:sub>
                      </m:sSub>
                      <m:r>
                        <a:rPr lang="pt-BR" altLang="zh-CN" sz="2400" i="1" smtClean="0">
                          <a:latin typeface="Cambria Math" panose="02040503050406030204" pitchFamily="18" charset="0"/>
                          <a:cs typeface="+mn-ea"/>
                          <a:sym typeface="+mn-lt"/>
                        </a:rPr>
                        <m:t>+</m:t>
                      </m:r>
                      <m:nary>
                        <m:naryPr>
                          <m:chr m:val="∑"/>
                          <m:ctrlPr>
                            <a:rPr lang="pt-BR" altLang="zh-CN" sz="2400" i="1" smtClean="0">
                              <a:latin typeface="Cambria Math" panose="02040503050406030204" pitchFamily="18" charset="0"/>
                              <a:cs typeface="+mn-ea"/>
                              <a:sym typeface="+mn-lt"/>
                            </a:rPr>
                          </m:ctrlPr>
                        </m:naryPr>
                        <m:sub>
                          <m:r>
                            <a:rPr lang="pt-BR" altLang="zh-CN" sz="2400" i="1" smtClean="0">
                              <a:latin typeface="Cambria Math" panose="02040503050406030204" pitchFamily="18" charset="0"/>
                              <a:cs typeface="+mn-ea"/>
                              <a:sym typeface="+mn-lt"/>
                            </a:rPr>
                            <m:t>𝑛</m:t>
                          </m:r>
                          <m:r>
                            <a:rPr lang="pt-BR" altLang="zh-CN" sz="2400" i="1" smtClean="0">
                              <a:latin typeface="Cambria Math" panose="02040503050406030204" pitchFamily="18" charset="0"/>
                              <a:cs typeface="+mn-ea"/>
                              <a:sym typeface="+mn-lt"/>
                            </a:rPr>
                            <m:t>=1</m:t>
                          </m:r>
                        </m:sub>
                        <m:sup>
                          <m:r>
                            <a:rPr lang="pt-BR" altLang="zh-CN" sz="2400" i="1" smtClean="0">
                              <a:latin typeface="Cambria Math" panose="02040503050406030204" pitchFamily="18" charset="0"/>
                              <a:cs typeface="+mn-ea"/>
                              <a:sym typeface="+mn-lt"/>
                            </a:rPr>
                            <m:t>∞</m:t>
                          </m:r>
                        </m:sup>
                        <m:e>
                          <m:d>
                            <m:dPr>
                              <m:ctrlPr>
                                <a:rPr lang="pt-BR" altLang="zh-CN" sz="2400" i="1" smtClean="0">
                                  <a:latin typeface="Cambria Math" panose="02040503050406030204" pitchFamily="18" charset="0"/>
                                  <a:cs typeface="+mn-ea"/>
                                  <a:sym typeface="+mn-lt"/>
                                </a:rPr>
                              </m:ctrlPr>
                            </m:dPr>
                            <m:e>
                              <m:sSub>
                                <m:sSubPr>
                                  <m:ctrlPr>
                                    <a:rPr lang="pt-BR" altLang="zh-CN" sz="2400" i="1" smtClean="0">
                                      <a:latin typeface="Cambria Math" panose="02040503050406030204" pitchFamily="18" charset="0"/>
                                      <a:cs typeface="+mn-ea"/>
                                      <a:sym typeface="+mn-lt"/>
                                    </a:rPr>
                                  </m:ctrlPr>
                                </m:sSubPr>
                                <m:e>
                                  <m:r>
                                    <a:rPr lang="pt-BR" altLang="zh-CN" sz="2400" i="1" smtClean="0">
                                      <a:latin typeface="Cambria Math" panose="02040503050406030204" pitchFamily="18" charset="0"/>
                                      <a:cs typeface="+mn-ea"/>
                                      <a:sym typeface="+mn-lt"/>
                                    </a:rPr>
                                    <m:t>𝑎</m:t>
                                  </m:r>
                                </m:e>
                                <m:sub>
                                  <m:r>
                                    <a:rPr lang="pt-BR" altLang="zh-CN" sz="2400" i="1" smtClean="0">
                                      <a:latin typeface="Cambria Math" panose="02040503050406030204" pitchFamily="18" charset="0"/>
                                      <a:cs typeface="+mn-ea"/>
                                      <a:sym typeface="+mn-lt"/>
                                    </a:rPr>
                                    <m:t>𝑛</m:t>
                                  </m:r>
                                </m:sub>
                              </m:sSub>
                              <m:func>
                                <m:funcPr>
                                  <m:ctrlPr>
                                    <a:rPr lang="pt-BR" altLang="zh-CN" sz="2400" i="1" smtClean="0">
                                      <a:latin typeface="Cambria Math" panose="02040503050406030204" pitchFamily="18" charset="0"/>
                                      <a:cs typeface="+mn-ea"/>
                                      <a:sym typeface="+mn-lt"/>
                                    </a:rPr>
                                  </m:ctrlPr>
                                </m:funcPr>
                                <m:fName>
                                  <m:r>
                                    <m:rPr>
                                      <m:sty m:val="p"/>
                                    </m:rPr>
                                    <a:rPr lang="pt-BR" altLang="zh-CN" sz="2400" i="0" smtClean="0">
                                      <a:latin typeface="Cambria Math" panose="02040503050406030204" pitchFamily="18" charset="0"/>
                                      <a:cs typeface="+mn-ea"/>
                                      <a:sym typeface="+mn-lt"/>
                                    </a:rPr>
                                    <m:t>cos</m:t>
                                  </m:r>
                                </m:fName>
                                <m:e>
                                  <m:f>
                                    <m:fPr>
                                      <m:ctrlPr>
                                        <a:rPr lang="pt-BR" altLang="zh-CN" sz="2400" i="1" smtClean="0">
                                          <a:latin typeface="Cambria Math" panose="02040503050406030204" pitchFamily="18" charset="0"/>
                                          <a:cs typeface="+mn-ea"/>
                                          <a:sym typeface="+mn-lt"/>
                                        </a:rPr>
                                      </m:ctrlPr>
                                    </m:fPr>
                                    <m:num>
                                      <m:r>
                                        <a:rPr lang="pt-BR" altLang="zh-CN" sz="2400" i="1" smtClean="0">
                                          <a:latin typeface="Cambria Math" panose="02040503050406030204" pitchFamily="18" charset="0"/>
                                          <a:cs typeface="+mn-ea"/>
                                          <a:sym typeface="+mn-lt"/>
                                        </a:rPr>
                                        <m:t>𝑛</m:t>
                                      </m:r>
                                      <m:r>
                                        <a:rPr lang="pt-BR" altLang="zh-CN" sz="2400" i="1" smtClean="0">
                                          <a:latin typeface="Cambria Math" panose="02040503050406030204" pitchFamily="18" charset="0"/>
                                          <a:cs typeface="+mn-ea"/>
                                          <a:sym typeface="+mn-lt"/>
                                        </a:rPr>
                                        <m:t>𝜋</m:t>
                                      </m:r>
                                      <m:r>
                                        <a:rPr lang="pt-BR" altLang="zh-CN" sz="2400" i="1" smtClean="0">
                                          <a:latin typeface="Cambria Math" panose="02040503050406030204" pitchFamily="18" charset="0"/>
                                          <a:cs typeface="+mn-ea"/>
                                          <a:sym typeface="+mn-lt"/>
                                        </a:rPr>
                                        <m:t>𝑥</m:t>
                                      </m:r>
                                    </m:num>
                                    <m:den>
                                      <m:r>
                                        <a:rPr lang="pt-BR" altLang="zh-CN" sz="2400" i="1" smtClean="0">
                                          <a:latin typeface="Cambria Math" panose="02040503050406030204" pitchFamily="18" charset="0"/>
                                          <a:cs typeface="+mn-ea"/>
                                          <a:sym typeface="+mn-lt"/>
                                        </a:rPr>
                                        <m:t>𝐿</m:t>
                                      </m:r>
                                    </m:den>
                                  </m:f>
                                </m:e>
                              </m:func>
                              <m:r>
                                <a:rPr lang="pt-BR" altLang="zh-CN" sz="2400" i="1" smtClean="0">
                                  <a:latin typeface="Cambria Math" panose="02040503050406030204" pitchFamily="18" charset="0"/>
                                  <a:cs typeface="+mn-ea"/>
                                  <a:sym typeface="+mn-lt"/>
                                </a:rPr>
                                <m:t>+</m:t>
                              </m:r>
                              <m:sSub>
                                <m:sSubPr>
                                  <m:ctrlPr>
                                    <a:rPr lang="pt-BR" altLang="zh-CN" sz="2400" i="1" smtClean="0">
                                      <a:latin typeface="Cambria Math" panose="02040503050406030204" pitchFamily="18" charset="0"/>
                                      <a:cs typeface="+mn-ea"/>
                                      <a:sym typeface="+mn-lt"/>
                                    </a:rPr>
                                  </m:ctrlPr>
                                </m:sSubPr>
                                <m:e>
                                  <m:r>
                                    <a:rPr lang="pt-BR" altLang="zh-CN" sz="2400" i="1" smtClean="0">
                                      <a:latin typeface="Cambria Math" panose="02040503050406030204" pitchFamily="18" charset="0"/>
                                      <a:cs typeface="+mn-ea"/>
                                      <a:sym typeface="+mn-lt"/>
                                    </a:rPr>
                                    <m:t>𝑏</m:t>
                                  </m:r>
                                </m:e>
                                <m:sub>
                                  <m:r>
                                    <a:rPr lang="pt-BR" altLang="zh-CN" sz="2400" i="1" smtClean="0">
                                      <a:latin typeface="Cambria Math" panose="02040503050406030204" pitchFamily="18" charset="0"/>
                                      <a:cs typeface="+mn-ea"/>
                                      <a:sym typeface="+mn-lt"/>
                                    </a:rPr>
                                    <m:t>𝑛</m:t>
                                  </m:r>
                                </m:sub>
                              </m:sSub>
                              <m:func>
                                <m:funcPr>
                                  <m:ctrlPr>
                                    <a:rPr lang="pt-BR" altLang="zh-CN" sz="2400" i="1" smtClean="0">
                                      <a:latin typeface="Cambria Math" panose="02040503050406030204" pitchFamily="18" charset="0"/>
                                      <a:cs typeface="+mn-ea"/>
                                      <a:sym typeface="+mn-lt"/>
                                    </a:rPr>
                                  </m:ctrlPr>
                                </m:funcPr>
                                <m:fName>
                                  <m:r>
                                    <m:rPr>
                                      <m:sty m:val="p"/>
                                    </m:rPr>
                                    <a:rPr lang="pt-BR" altLang="zh-CN" sz="2400" i="0" smtClean="0">
                                      <a:latin typeface="Cambria Math" panose="02040503050406030204" pitchFamily="18" charset="0"/>
                                      <a:cs typeface="+mn-ea"/>
                                      <a:sym typeface="+mn-lt"/>
                                    </a:rPr>
                                    <m:t>sin</m:t>
                                  </m:r>
                                </m:fName>
                                <m:e>
                                  <m:f>
                                    <m:fPr>
                                      <m:ctrlPr>
                                        <a:rPr lang="pt-BR" altLang="zh-CN" sz="2400" i="1" smtClean="0">
                                          <a:latin typeface="Cambria Math" panose="02040503050406030204" pitchFamily="18" charset="0"/>
                                          <a:cs typeface="+mn-ea"/>
                                          <a:sym typeface="+mn-lt"/>
                                        </a:rPr>
                                      </m:ctrlPr>
                                    </m:fPr>
                                    <m:num>
                                      <m:r>
                                        <a:rPr lang="pt-BR" altLang="zh-CN" sz="2400" i="1" smtClean="0">
                                          <a:latin typeface="Cambria Math" panose="02040503050406030204" pitchFamily="18" charset="0"/>
                                          <a:cs typeface="+mn-ea"/>
                                          <a:sym typeface="+mn-lt"/>
                                        </a:rPr>
                                        <m:t>𝑛</m:t>
                                      </m:r>
                                      <m:r>
                                        <a:rPr lang="pt-BR" altLang="zh-CN" sz="2400" i="1" smtClean="0">
                                          <a:latin typeface="Cambria Math" panose="02040503050406030204" pitchFamily="18" charset="0"/>
                                          <a:cs typeface="+mn-ea"/>
                                          <a:sym typeface="+mn-lt"/>
                                        </a:rPr>
                                        <m:t>𝜋</m:t>
                                      </m:r>
                                      <m:r>
                                        <a:rPr lang="pt-BR" altLang="zh-CN" sz="2400" i="1" smtClean="0">
                                          <a:latin typeface="Cambria Math" panose="02040503050406030204" pitchFamily="18" charset="0"/>
                                          <a:cs typeface="+mn-ea"/>
                                          <a:sym typeface="+mn-lt"/>
                                        </a:rPr>
                                        <m:t>𝑥</m:t>
                                      </m:r>
                                    </m:num>
                                    <m:den>
                                      <m:r>
                                        <a:rPr lang="pt-BR" altLang="zh-CN" sz="2400" i="1" smtClean="0">
                                          <a:latin typeface="Cambria Math" panose="02040503050406030204" pitchFamily="18" charset="0"/>
                                          <a:cs typeface="+mn-ea"/>
                                          <a:sym typeface="+mn-lt"/>
                                        </a:rPr>
                                        <m:t>𝐿</m:t>
                                      </m:r>
                                    </m:den>
                                  </m:f>
                                </m:e>
                              </m:func>
                            </m:e>
                          </m:d>
                        </m:e>
                      </m:nary>
                    </m:oMath>
                  </m:oMathPara>
                </a14:m>
                <a:endParaRPr lang="zh-CN" altLang="en-US" sz="2400" dirty="0">
                  <a:cs typeface="+mn-ea"/>
                  <a:sym typeface="+mn-lt"/>
                </a:endParaRPr>
              </a:p>
            </p:txBody>
          </p:sp>
        </mc:Choice>
        <mc:Fallback xmlns="">
          <p:sp>
            <p:nvSpPr>
              <p:cNvPr id="4" name="文本框 3">
                <a:extLst>
                  <a:ext uri="{FF2B5EF4-FFF2-40B4-BE49-F238E27FC236}">
                    <a16:creationId xmlns:a16="http://schemas.microsoft.com/office/drawing/2014/main" id="{0A26F59A-CFB2-4F83-9AE1-66232B845F05}"/>
                  </a:ext>
                </a:extLst>
              </p:cNvPr>
              <p:cNvSpPr txBox="1">
                <a:spLocks noRot="1" noChangeAspect="1" noMove="1" noResize="1" noEditPoints="1" noAdjustHandles="1" noChangeArrowheads="1" noChangeShapeType="1" noTextEdit="1"/>
              </p:cNvSpPr>
              <p:nvPr/>
            </p:nvSpPr>
            <p:spPr>
              <a:xfrm>
                <a:off x="3256273" y="3689408"/>
                <a:ext cx="5681042" cy="1007007"/>
              </a:xfrm>
              <a:prstGeom prst="rect">
                <a:avLst/>
              </a:prstGeom>
              <a:blipFill>
                <a:blip r:embed="rId3"/>
                <a:stretch>
                  <a:fillRect l="-891" t="-121250" b="-181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7240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8B4608B-AA8D-4912-B1DB-F00AEFF29FBF}"/>
              </a:ext>
            </a:extLst>
          </p:cNvPr>
          <p:cNvSpPr/>
          <p:nvPr/>
        </p:nvSpPr>
        <p:spPr>
          <a:xfrm>
            <a:off x="660400" y="2789946"/>
            <a:ext cx="5435600" cy="3065464"/>
          </a:xfrm>
          <a:prstGeom prst="roundRect">
            <a:avLst>
              <a:gd name="adj" fmla="val 3536"/>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B19D3D87-71F2-454E-B775-5708B0F2CE37}"/>
              </a:ext>
            </a:extLst>
          </p:cNvPr>
          <p:cNvSpPr>
            <a:spLocks noGrp="1"/>
          </p:cNvSpPr>
          <p:nvPr>
            <p:ph type="title"/>
          </p:nvPr>
        </p:nvSpPr>
        <p:spPr>
          <a:xfrm>
            <a:off x="1091255" y="237834"/>
            <a:ext cx="8168208" cy="790865"/>
          </a:xfrm>
        </p:spPr>
        <p:txBody>
          <a:bodyPr/>
          <a:lstStyle/>
          <a:p>
            <a:r>
              <a:rPr lang="zh-CN" altLang="en-US" dirty="0">
                <a:latin typeface="+mn-lt"/>
                <a:ea typeface="+mn-ea"/>
                <a:cs typeface="+mn-ea"/>
                <a:sym typeface="+mn-lt"/>
              </a:rPr>
              <a:t>多个公式格式展示页</a:t>
            </a:r>
          </a:p>
        </p:txBody>
      </p:sp>
      <p:sp>
        <p:nvSpPr>
          <p:cNvPr id="3" name="灯片编号占位符 2">
            <a:extLst>
              <a:ext uri="{FF2B5EF4-FFF2-40B4-BE49-F238E27FC236}">
                <a16:creationId xmlns:a16="http://schemas.microsoft.com/office/drawing/2014/main" id="{887F00AE-72C1-4ECD-AE14-321AD51E74D6}"/>
              </a:ext>
            </a:extLst>
          </p:cNvPr>
          <p:cNvSpPr>
            <a:spLocks noGrp="1"/>
          </p:cNvSpPr>
          <p:nvPr>
            <p:ph type="sldNum" sz="quarter" idx="12"/>
          </p:nvPr>
        </p:nvSpPr>
        <p:spPr/>
        <p:txBody>
          <a:bodyPr/>
          <a:lstStyle/>
          <a:p>
            <a:fld id="{2515AB8F-1C56-49E9-90C8-78D22B0C1B97}" type="slidenum">
              <a:rPr lang="zh-CN" altLang="en-US" smtClean="0">
                <a:cs typeface="+mn-ea"/>
                <a:sym typeface="+mn-lt"/>
              </a:rPr>
              <a:pPr/>
              <a:t>42</a:t>
            </a:fld>
            <a:endParaRPr lang="zh-CN" altLang="en-US" dirty="0">
              <a:cs typeface="+mn-ea"/>
              <a:sym typeface="+mn-lt"/>
            </a:endParaRPr>
          </a:p>
        </p:txBody>
      </p:sp>
      <p:sp>
        <p:nvSpPr>
          <p:cNvPr id="5" name="文本框 4">
            <a:extLst>
              <a:ext uri="{FF2B5EF4-FFF2-40B4-BE49-F238E27FC236}">
                <a16:creationId xmlns:a16="http://schemas.microsoft.com/office/drawing/2014/main" id="{BE1C36E4-938B-40C4-97AF-3819D98DFCDD}"/>
              </a:ext>
            </a:extLst>
          </p:cNvPr>
          <p:cNvSpPr txBox="1"/>
          <p:nvPr/>
        </p:nvSpPr>
        <p:spPr>
          <a:xfrm>
            <a:off x="901581" y="3156118"/>
            <a:ext cx="5080237" cy="400110"/>
          </a:xfrm>
          <a:prstGeom prst="rect">
            <a:avLst/>
          </a:prstGeom>
          <a:noFill/>
        </p:spPr>
        <p:txBody>
          <a:bodyPr wrap="none" rtlCol="0">
            <a:spAutoFit/>
          </a:bodyPr>
          <a:lstStyle/>
          <a:p>
            <a:pPr>
              <a:buSzPct val="75000"/>
            </a:pPr>
            <a:r>
              <a:rPr lang="zh-CN" altLang="en-US" sz="2000" dirty="0">
                <a:cs typeface="+mn-ea"/>
                <a:sym typeface="+mn-lt"/>
              </a:rPr>
              <a:t>请输入你的公式名称请输入你的公式名称：</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D35178E-50D3-4CFD-97C4-1A5C7F9393FE}"/>
                  </a:ext>
                </a:extLst>
              </p:cNvPr>
              <p:cNvSpPr txBox="1"/>
              <p:nvPr/>
            </p:nvSpPr>
            <p:spPr>
              <a:xfrm>
                <a:off x="987425" y="4732219"/>
                <a:ext cx="4759358" cy="828432"/>
              </a:xfrm>
              <a:prstGeom prst="rect">
                <a:avLst/>
              </a:prstGeom>
              <a:noFill/>
            </p:spPr>
            <p:txBody>
              <a:bodyPr wrap="square" lIns="0" rIns="0" rtlCol="0">
                <a:normAutofit/>
              </a:bodyPr>
              <a:lstStyle/>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𝑎</m:t>
                    </m:r>
                  </m:oMath>
                </a14:m>
                <a:r>
                  <a:rPr lang="zh-CN" altLang="en-US" sz="2000" dirty="0">
                    <a:cs typeface="+mn-ea"/>
                    <a:sym typeface="+mn-lt"/>
                  </a:rPr>
                  <a:t>的含义</a:t>
                </a:r>
              </a:p>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𝑘</m:t>
                    </m:r>
                  </m:oMath>
                </a14:m>
                <a:r>
                  <a:rPr lang="zh-CN" altLang="en-US" sz="2000" dirty="0">
                    <a:cs typeface="+mn-ea"/>
                    <a:sym typeface="+mn-lt"/>
                  </a:rPr>
                  <a:t>的含义</a:t>
                </a:r>
              </a:p>
            </p:txBody>
          </p:sp>
        </mc:Choice>
        <mc:Fallback xmlns="">
          <p:sp>
            <p:nvSpPr>
              <p:cNvPr id="6" name="文本框 5">
                <a:extLst>
                  <a:ext uri="{FF2B5EF4-FFF2-40B4-BE49-F238E27FC236}">
                    <a16:creationId xmlns:a16="http://schemas.microsoft.com/office/drawing/2014/main" id="{6D35178E-50D3-4CFD-97C4-1A5C7F9393FE}"/>
                  </a:ext>
                </a:extLst>
              </p:cNvPr>
              <p:cNvSpPr txBox="1">
                <a:spLocks noRot="1" noChangeAspect="1" noMove="1" noResize="1" noEditPoints="1" noAdjustHandles="1" noChangeArrowheads="1" noChangeShapeType="1" noTextEdit="1"/>
              </p:cNvSpPr>
              <p:nvPr/>
            </p:nvSpPr>
            <p:spPr>
              <a:xfrm>
                <a:off x="987425" y="4732219"/>
                <a:ext cx="4759358" cy="828432"/>
              </a:xfrm>
              <a:prstGeom prst="rect">
                <a:avLst/>
              </a:prstGeom>
              <a:blipFill>
                <a:blip r:embed="rId3"/>
                <a:stretch>
                  <a:fillRect l="-2945" t="-3676" b="-882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596AF88B-23D3-4CC7-B73C-EAEA49F271AD}"/>
              </a:ext>
            </a:extLst>
          </p:cNvPr>
          <p:cNvSpPr txBox="1"/>
          <p:nvPr/>
        </p:nvSpPr>
        <p:spPr>
          <a:xfrm>
            <a:off x="660400" y="1139826"/>
            <a:ext cx="10872788" cy="1399634"/>
          </a:xfrm>
          <a:prstGeom prst="rect">
            <a:avLst/>
          </a:prstGeom>
          <a:noFill/>
        </p:spPr>
        <p:txBody>
          <a:bodyPr wrap="square" lIns="0" rIns="0" rtlCol="0">
            <a:normAutofit/>
          </a:bodyPr>
          <a:lstStyle/>
          <a:p>
            <a:pPr algn="just">
              <a:lnSpc>
                <a:spcPct val="130000"/>
              </a:lnSpc>
            </a:pPr>
            <a:r>
              <a:rPr lang="zh-CN" altLang="en-US" sz="2000" dirty="0">
                <a:cs typeface="+mn-ea"/>
                <a:sym typeface="+mn-lt"/>
              </a:rPr>
              <a:t>对于同一页面多个格式不统一的公式，可以分别给他们框框装起来，请输入你的相关介绍请输入你的相关介绍请输入你的相关介绍请输入你的相关介绍</a:t>
            </a:r>
            <a:endParaRPr lang="en-US" altLang="zh-CN" sz="2000" dirty="0">
              <a:cs typeface="+mn-ea"/>
              <a:sym typeface="+mn-lt"/>
            </a:endParaRPr>
          </a:p>
          <a:p>
            <a:pPr algn="just">
              <a:lnSpc>
                <a:spcPct val="130000"/>
              </a:lnSpc>
            </a:pPr>
            <a:r>
              <a:rPr lang="zh-CN" altLang="en-US" sz="2000" dirty="0">
                <a:cs typeface="+mn-ea"/>
                <a:sym typeface="+mn-lt"/>
              </a:rPr>
              <a:t>对于同一页面多个格式不统一的公式，可以分别给他们框框装起来，请输入你的相关介绍</a:t>
            </a:r>
          </a:p>
        </p:txBody>
      </p:sp>
      <p:sp>
        <p:nvSpPr>
          <p:cNvPr id="9" name="矩形: 圆角 8">
            <a:extLst>
              <a:ext uri="{FF2B5EF4-FFF2-40B4-BE49-F238E27FC236}">
                <a16:creationId xmlns:a16="http://schemas.microsoft.com/office/drawing/2014/main" id="{DFEBDF0C-8C87-4317-832C-6BD509713C2E}"/>
              </a:ext>
            </a:extLst>
          </p:cNvPr>
          <p:cNvSpPr/>
          <p:nvPr/>
        </p:nvSpPr>
        <p:spPr>
          <a:xfrm>
            <a:off x="6350000" y="2789078"/>
            <a:ext cx="5181600" cy="3067200"/>
          </a:xfrm>
          <a:prstGeom prst="roundRect">
            <a:avLst>
              <a:gd name="adj" fmla="val 3536"/>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7EB2BAC7-14DF-4BB5-8D58-3CD56A693A06}"/>
              </a:ext>
            </a:extLst>
          </p:cNvPr>
          <p:cNvSpPr txBox="1"/>
          <p:nvPr/>
        </p:nvSpPr>
        <p:spPr>
          <a:xfrm>
            <a:off x="6614259" y="3156118"/>
            <a:ext cx="2749471" cy="400110"/>
          </a:xfrm>
          <a:prstGeom prst="rect">
            <a:avLst/>
          </a:prstGeom>
          <a:noFill/>
        </p:spPr>
        <p:txBody>
          <a:bodyPr wrap="none" rtlCol="0">
            <a:spAutoFit/>
          </a:bodyPr>
          <a:lstStyle/>
          <a:p>
            <a:pPr>
              <a:buSzPct val="75000"/>
            </a:pPr>
            <a:r>
              <a:rPr lang="zh-CN" altLang="en-US" sz="2000" dirty="0">
                <a:cs typeface="+mn-ea"/>
                <a:sym typeface="+mn-lt"/>
              </a:rPr>
              <a:t>请输入你的公式名称：</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2E23334-0412-4D93-8FCF-E9C7B8D58DDE}"/>
                  </a:ext>
                </a:extLst>
              </p:cNvPr>
              <p:cNvSpPr txBox="1"/>
              <p:nvPr/>
            </p:nvSpPr>
            <p:spPr>
              <a:xfrm>
                <a:off x="6687184" y="4749683"/>
                <a:ext cx="4522154" cy="828432"/>
              </a:xfrm>
              <a:prstGeom prst="rect">
                <a:avLst/>
              </a:prstGeom>
              <a:noFill/>
            </p:spPr>
            <p:txBody>
              <a:bodyPr wrap="square" lIns="0" rIns="0" rtlCol="0">
                <a:normAutofit/>
              </a:bodyPr>
              <a:lstStyle/>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𝑟</m:t>
                    </m:r>
                  </m:oMath>
                </a14:m>
                <a:r>
                  <a:rPr lang="zh-CN" altLang="en-US" sz="2000" dirty="0">
                    <a:cs typeface="+mn-ea"/>
                    <a:sym typeface="+mn-lt"/>
                  </a:rPr>
                  <a:t>的含义</a:t>
                </a:r>
              </a:p>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𝑎</m:t>
                    </m:r>
                  </m:oMath>
                </a14:m>
                <a:r>
                  <a:rPr lang="zh-CN" altLang="en-US" sz="2000" dirty="0">
                    <a:cs typeface="+mn-ea"/>
                    <a:sym typeface="+mn-lt"/>
                  </a:rPr>
                  <a:t>的含义</a:t>
                </a:r>
              </a:p>
            </p:txBody>
          </p:sp>
        </mc:Choice>
        <mc:Fallback xmlns="">
          <p:sp>
            <p:nvSpPr>
              <p:cNvPr id="11" name="文本框 10">
                <a:extLst>
                  <a:ext uri="{FF2B5EF4-FFF2-40B4-BE49-F238E27FC236}">
                    <a16:creationId xmlns:a16="http://schemas.microsoft.com/office/drawing/2014/main" id="{B2E23334-0412-4D93-8FCF-E9C7B8D58DDE}"/>
                  </a:ext>
                </a:extLst>
              </p:cNvPr>
              <p:cNvSpPr txBox="1">
                <a:spLocks noRot="1" noChangeAspect="1" noMove="1" noResize="1" noEditPoints="1" noAdjustHandles="1" noChangeArrowheads="1" noChangeShapeType="1" noTextEdit="1"/>
              </p:cNvSpPr>
              <p:nvPr/>
            </p:nvSpPr>
            <p:spPr>
              <a:xfrm>
                <a:off x="6687184" y="4749683"/>
                <a:ext cx="4522154" cy="828432"/>
              </a:xfrm>
              <a:prstGeom prst="rect">
                <a:avLst/>
              </a:prstGeom>
              <a:blipFill>
                <a:blip r:embed="rId4"/>
                <a:stretch>
                  <a:fillRect l="-3100" t="-3676"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8D00004-05EB-43F2-ADF9-C352F56485C7}"/>
                  </a:ext>
                </a:extLst>
              </p:cNvPr>
              <p:cNvSpPr txBox="1"/>
              <p:nvPr/>
            </p:nvSpPr>
            <p:spPr>
              <a:xfrm>
                <a:off x="7498219" y="3808357"/>
                <a:ext cx="981551"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cs typeface="+mn-ea"/>
                          <a:sym typeface="+mn-lt"/>
                        </a:rPr>
                        <m:t>𝐴</m:t>
                      </m:r>
                      <m:r>
                        <a:rPr lang="en-US" altLang="zh-CN" sz="2000" i="1" smtClean="0">
                          <a:latin typeface="Cambria Math" panose="02040503050406030204" pitchFamily="18" charset="0"/>
                          <a:cs typeface="+mn-ea"/>
                          <a:sym typeface="+mn-lt"/>
                        </a:rPr>
                        <m:t>=</m:t>
                      </m:r>
                      <m:r>
                        <a:rPr lang="el-GR" altLang="zh-CN" sz="2000" i="1" smtClean="0">
                          <a:latin typeface="Cambria Math" panose="02040503050406030204" pitchFamily="18" charset="0"/>
                          <a:cs typeface="+mn-ea"/>
                          <a:sym typeface="+mn-lt"/>
                        </a:rPr>
                        <m:t>𝜋</m:t>
                      </m:r>
                      <m:sSup>
                        <m:sSupPr>
                          <m:ctrlPr>
                            <a:rPr lang="en-US" altLang="zh-CN" sz="2000" i="1" smtClean="0">
                              <a:latin typeface="Cambria Math" panose="02040503050406030204" pitchFamily="18" charset="0"/>
                              <a:cs typeface="+mn-ea"/>
                              <a:sym typeface="+mn-lt"/>
                            </a:rPr>
                          </m:ctrlPr>
                        </m:sSupPr>
                        <m:e>
                          <m:r>
                            <a:rPr lang="en-US" altLang="zh-CN" sz="2000" i="1" smtClean="0">
                              <a:latin typeface="Cambria Math" panose="02040503050406030204" pitchFamily="18" charset="0"/>
                              <a:cs typeface="+mn-ea"/>
                              <a:sym typeface="+mn-lt"/>
                            </a:rPr>
                            <m:t>𝑟</m:t>
                          </m:r>
                        </m:e>
                        <m:sup>
                          <m:r>
                            <a:rPr lang="en-US" altLang="zh-CN" sz="2000" i="1" smtClean="0">
                              <a:latin typeface="Cambria Math" panose="02040503050406030204" pitchFamily="18" charset="0"/>
                              <a:cs typeface="+mn-ea"/>
                              <a:sym typeface="+mn-lt"/>
                            </a:rPr>
                            <m:t>2</m:t>
                          </m:r>
                        </m:sup>
                      </m:sSup>
                    </m:oMath>
                  </m:oMathPara>
                </a14:m>
                <a:endParaRPr lang="zh-CN" altLang="en-US" sz="2000" dirty="0">
                  <a:cs typeface="+mn-ea"/>
                  <a:sym typeface="+mn-lt"/>
                </a:endParaRPr>
              </a:p>
            </p:txBody>
          </p:sp>
        </mc:Choice>
        <mc:Fallback xmlns="">
          <p:sp>
            <p:nvSpPr>
              <p:cNvPr id="13" name="文本框 12">
                <a:extLst>
                  <a:ext uri="{FF2B5EF4-FFF2-40B4-BE49-F238E27FC236}">
                    <a16:creationId xmlns:a16="http://schemas.microsoft.com/office/drawing/2014/main" id="{68D00004-05EB-43F2-ADF9-C352F56485C7}"/>
                  </a:ext>
                </a:extLst>
              </p:cNvPr>
              <p:cNvSpPr txBox="1">
                <a:spLocks noRot="1" noChangeAspect="1" noMove="1" noResize="1" noEditPoints="1" noAdjustHandles="1" noChangeArrowheads="1" noChangeShapeType="1" noTextEdit="1"/>
              </p:cNvSpPr>
              <p:nvPr/>
            </p:nvSpPr>
            <p:spPr>
              <a:xfrm>
                <a:off x="7498219" y="3808357"/>
                <a:ext cx="981551" cy="314766"/>
              </a:xfrm>
              <a:prstGeom prst="rect">
                <a:avLst/>
              </a:prstGeom>
              <a:blipFill>
                <a:blip r:embed="rId5"/>
                <a:stretch>
                  <a:fillRect l="-4348" t="-1961" r="-1863"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C153F0F-C93A-4153-AB6C-9E904021BD3A}"/>
                  </a:ext>
                </a:extLst>
              </p:cNvPr>
              <p:cNvSpPr txBox="1"/>
              <p:nvPr/>
            </p:nvSpPr>
            <p:spPr>
              <a:xfrm>
                <a:off x="1927086" y="3695858"/>
                <a:ext cx="3029227" cy="840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zh-CN" sz="2000" i="1" smtClean="0">
                              <a:latin typeface="Cambria Math" panose="02040503050406030204" pitchFamily="18" charset="0"/>
                              <a:cs typeface="+mn-ea"/>
                              <a:sym typeface="+mn-lt"/>
                            </a:rPr>
                          </m:ctrlPr>
                        </m:sSupPr>
                        <m:e>
                          <m:d>
                            <m:dPr>
                              <m:ctrlPr>
                                <a:rPr lang="pt-BR" altLang="zh-CN" sz="2000" i="1" smtClean="0">
                                  <a:latin typeface="Cambria Math" panose="02040503050406030204" pitchFamily="18" charset="0"/>
                                  <a:cs typeface="+mn-ea"/>
                                  <a:sym typeface="+mn-lt"/>
                                </a:rPr>
                              </m:ctrlPr>
                            </m:dPr>
                            <m:e>
                              <m:r>
                                <a:rPr lang="pt-BR" altLang="zh-CN" sz="2000" i="1" smtClean="0">
                                  <a:latin typeface="Cambria Math" panose="02040503050406030204" pitchFamily="18" charset="0"/>
                                  <a:cs typeface="+mn-ea"/>
                                  <a:sym typeface="+mn-lt"/>
                                </a:rPr>
                                <m:t>𝑥</m:t>
                              </m:r>
                              <m:r>
                                <a:rPr lang="pt-BR" altLang="zh-CN" sz="2000" i="1" smtClean="0">
                                  <a:latin typeface="Cambria Math" panose="02040503050406030204" pitchFamily="18" charset="0"/>
                                  <a:cs typeface="+mn-ea"/>
                                  <a:sym typeface="+mn-lt"/>
                                </a:rPr>
                                <m:t>+</m:t>
                              </m:r>
                              <m:r>
                                <a:rPr lang="pt-BR" altLang="zh-CN" sz="2000" i="1" smtClean="0">
                                  <a:latin typeface="Cambria Math" panose="02040503050406030204" pitchFamily="18" charset="0"/>
                                  <a:cs typeface="+mn-ea"/>
                                  <a:sym typeface="+mn-lt"/>
                                </a:rPr>
                                <m:t>𝑎</m:t>
                              </m:r>
                            </m:e>
                          </m:d>
                        </m:e>
                        <m:sup>
                          <m:r>
                            <a:rPr lang="pt-BR" altLang="zh-CN" sz="2000" i="1" smtClean="0">
                              <a:latin typeface="Cambria Math" panose="02040503050406030204" pitchFamily="18" charset="0"/>
                              <a:cs typeface="+mn-ea"/>
                              <a:sym typeface="+mn-lt"/>
                            </a:rPr>
                            <m:t>𝑛</m:t>
                          </m:r>
                        </m:sup>
                      </m:sSup>
                      <m:r>
                        <a:rPr lang="pt-BR" altLang="zh-CN" sz="2000" i="1" smtClean="0">
                          <a:latin typeface="Cambria Math" panose="02040503050406030204" pitchFamily="18" charset="0"/>
                          <a:cs typeface="+mn-ea"/>
                          <a:sym typeface="+mn-lt"/>
                        </a:rPr>
                        <m:t>=</m:t>
                      </m:r>
                      <m:nary>
                        <m:naryPr>
                          <m:chr m:val="∑"/>
                          <m:ctrlPr>
                            <a:rPr lang="pt-BR" altLang="zh-CN" sz="2000" i="1" smtClean="0">
                              <a:latin typeface="Cambria Math" panose="02040503050406030204" pitchFamily="18" charset="0"/>
                              <a:cs typeface="+mn-ea"/>
                              <a:sym typeface="+mn-lt"/>
                            </a:rPr>
                          </m:ctrlPr>
                        </m:naryPr>
                        <m:sub>
                          <m:r>
                            <a:rPr lang="pt-BR" altLang="zh-CN" sz="2000" i="1" smtClean="0">
                              <a:latin typeface="Cambria Math" panose="02040503050406030204" pitchFamily="18" charset="0"/>
                              <a:cs typeface="+mn-ea"/>
                              <a:sym typeface="+mn-lt"/>
                            </a:rPr>
                            <m:t>𝑘</m:t>
                          </m:r>
                          <m:r>
                            <a:rPr lang="pt-BR" altLang="zh-CN" sz="2000" i="1" smtClean="0">
                              <a:latin typeface="Cambria Math" panose="02040503050406030204" pitchFamily="18" charset="0"/>
                              <a:cs typeface="+mn-ea"/>
                              <a:sym typeface="+mn-lt"/>
                            </a:rPr>
                            <m:t>=0</m:t>
                          </m:r>
                        </m:sub>
                        <m:sup>
                          <m:r>
                            <a:rPr lang="pt-BR" altLang="zh-CN" sz="2000" i="1" smtClean="0">
                              <a:latin typeface="Cambria Math" panose="02040503050406030204" pitchFamily="18" charset="0"/>
                              <a:cs typeface="+mn-ea"/>
                              <a:sym typeface="+mn-lt"/>
                            </a:rPr>
                            <m:t>𝑛</m:t>
                          </m:r>
                        </m:sup>
                        <m:e>
                          <m:d>
                            <m:dPr>
                              <m:ctrlPr>
                                <a:rPr lang="pt-BR" altLang="zh-CN" sz="2000" i="1" smtClean="0">
                                  <a:latin typeface="Cambria Math" panose="02040503050406030204" pitchFamily="18" charset="0"/>
                                  <a:cs typeface="+mn-ea"/>
                                  <a:sym typeface="+mn-lt"/>
                                </a:rPr>
                              </m:ctrlPr>
                            </m:dPr>
                            <m:e>
                              <m:f>
                                <m:fPr>
                                  <m:type m:val="noBar"/>
                                  <m:ctrlPr>
                                    <a:rPr lang="pt-BR" altLang="zh-CN" sz="2000" i="1" smtClean="0">
                                      <a:latin typeface="Cambria Math" panose="02040503050406030204" pitchFamily="18" charset="0"/>
                                      <a:cs typeface="+mn-ea"/>
                                      <a:sym typeface="+mn-lt"/>
                                    </a:rPr>
                                  </m:ctrlPr>
                                </m:fPr>
                                <m:num>
                                  <m:r>
                                    <a:rPr lang="pt-BR" altLang="zh-CN" sz="2000" i="1" smtClean="0">
                                      <a:latin typeface="Cambria Math" panose="02040503050406030204" pitchFamily="18" charset="0"/>
                                      <a:cs typeface="+mn-ea"/>
                                      <a:sym typeface="+mn-lt"/>
                                    </a:rPr>
                                    <m:t>𝑛</m:t>
                                  </m:r>
                                </m:num>
                                <m:den>
                                  <m:r>
                                    <a:rPr lang="pt-BR" altLang="zh-CN" sz="2000" i="1" smtClean="0">
                                      <a:latin typeface="Cambria Math" panose="02040503050406030204" pitchFamily="18" charset="0"/>
                                      <a:cs typeface="+mn-ea"/>
                                      <a:sym typeface="+mn-lt"/>
                                    </a:rPr>
                                    <m:t>𝑘</m:t>
                                  </m:r>
                                </m:den>
                              </m:f>
                            </m:e>
                          </m:d>
                          <m:sSup>
                            <m:sSupPr>
                              <m:ctrlPr>
                                <a:rPr lang="pt-BR" altLang="zh-CN" sz="2000" i="1" smtClean="0">
                                  <a:latin typeface="Cambria Math" panose="02040503050406030204" pitchFamily="18" charset="0"/>
                                  <a:cs typeface="+mn-ea"/>
                                  <a:sym typeface="+mn-lt"/>
                                </a:rPr>
                              </m:ctrlPr>
                            </m:sSupPr>
                            <m:e>
                              <m:r>
                                <a:rPr lang="pt-BR" altLang="zh-CN" sz="2000" i="1" smtClean="0">
                                  <a:latin typeface="Cambria Math" panose="02040503050406030204" pitchFamily="18" charset="0"/>
                                  <a:cs typeface="+mn-ea"/>
                                  <a:sym typeface="+mn-lt"/>
                                </a:rPr>
                                <m:t>𝑥</m:t>
                              </m:r>
                            </m:e>
                            <m:sup>
                              <m:r>
                                <a:rPr lang="pt-BR" altLang="zh-CN" sz="2000" i="1" smtClean="0">
                                  <a:latin typeface="Cambria Math" panose="02040503050406030204" pitchFamily="18" charset="0"/>
                                  <a:cs typeface="+mn-ea"/>
                                  <a:sym typeface="+mn-lt"/>
                                </a:rPr>
                                <m:t>𝑘</m:t>
                              </m:r>
                            </m:sup>
                          </m:sSup>
                          <m:sSup>
                            <m:sSupPr>
                              <m:ctrlPr>
                                <a:rPr lang="pt-BR" altLang="zh-CN" sz="2000" i="1" smtClean="0">
                                  <a:latin typeface="Cambria Math" panose="02040503050406030204" pitchFamily="18" charset="0"/>
                                  <a:cs typeface="+mn-ea"/>
                                  <a:sym typeface="+mn-lt"/>
                                </a:rPr>
                              </m:ctrlPr>
                            </m:sSupPr>
                            <m:e>
                              <m:r>
                                <a:rPr lang="pt-BR" altLang="zh-CN" sz="2000" i="1" smtClean="0">
                                  <a:latin typeface="Cambria Math" panose="02040503050406030204" pitchFamily="18" charset="0"/>
                                  <a:cs typeface="+mn-ea"/>
                                  <a:sym typeface="+mn-lt"/>
                                </a:rPr>
                                <m:t>𝑎</m:t>
                              </m:r>
                            </m:e>
                            <m:sup>
                              <m:r>
                                <a:rPr lang="pt-BR" altLang="zh-CN" sz="2000" i="1" smtClean="0">
                                  <a:latin typeface="Cambria Math" panose="02040503050406030204" pitchFamily="18" charset="0"/>
                                  <a:cs typeface="+mn-ea"/>
                                  <a:sym typeface="+mn-lt"/>
                                </a:rPr>
                                <m:t>𝑛</m:t>
                              </m:r>
                              <m:r>
                                <a:rPr lang="pt-BR" altLang="zh-CN" sz="2000" i="1" smtClean="0">
                                  <a:latin typeface="Cambria Math" panose="02040503050406030204" pitchFamily="18" charset="0"/>
                                  <a:cs typeface="+mn-ea"/>
                                  <a:sym typeface="+mn-lt"/>
                                </a:rPr>
                                <m:t>−</m:t>
                              </m:r>
                              <m:r>
                                <a:rPr lang="pt-BR" altLang="zh-CN" sz="2000" i="1" smtClean="0">
                                  <a:latin typeface="Cambria Math" panose="02040503050406030204" pitchFamily="18" charset="0"/>
                                  <a:cs typeface="+mn-ea"/>
                                  <a:sym typeface="+mn-lt"/>
                                </a:rPr>
                                <m:t>𝑘</m:t>
                              </m:r>
                            </m:sup>
                          </m:sSup>
                        </m:e>
                      </m:nary>
                    </m:oMath>
                  </m:oMathPara>
                </a14:m>
                <a:endParaRPr lang="zh-CN" altLang="en-US" sz="2000" dirty="0">
                  <a:cs typeface="+mn-ea"/>
                  <a:sym typeface="+mn-lt"/>
                </a:endParaRPr>
              </a:p>
            </p:txBody>
          </p:sp>
        </mc:Choice>
        <mc:Fallback xmlns="">
          <p:sp>
            <p:nvSpPr>
              <p:cNvPr id="14" name="文本框 13">
                <a:extLst>
                  <a:ext uri="{FF2B5EF4-FFF2-40B4-BE49-F238E27FC236}">
                    <a16:creationId xmlns:a16="http://schemas.microsoft.com/office/drawing/2014/main" id="{7C153F0F-C93A-4153-AB6C-9E904021BD3A}"/>
                  </a:ext>
                </a:extLst>
              </p:cNvPr>
              <p:cNvSpPr txBox="1">
                <a:spLocks noRot="1" noChangeAspect="1" noMove="1" noResize="1" noEditPoints="1" noAdjustHandles="1" noChangeArrowheads="1" noChangeShapeType="1" noTextEdit="1"/>
              </p:cNvSpPr>
              <p:nvPr/>
            </p:nvSpPr>
            <p:spPr>
              <a:xfrm>
                <a:off x="1927086" y="3695858"/>
                <a:ext cx="3029227" cy="8405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35A2097-C975-48C4-B23B-F7F27C4D5126}"/>
                  </a:ext>
                </a:extLst>
              </p:cNvPr>
              <p:cNvSpPr txBox="1"/>
              <p:nvPr/>
            </p:nvSpPr>
            <p:spPr>
              <a:xfrm>
                <a:off x="7322244" y="4270660"/>
                <a:ext cx="1336904" cy="283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zh-CN" i="1" smtClean="0">
                              <a:latin typeface="Cambria Math" panose="02040503050406030204" pitchFamily="18" charset="0"/>
                              <a:cs typeface="+mn-ea"/>
                              <a:sym typeface="+mn-lt"/>
                            </a:rPr>
                          </m:ctrlPr>
                        </m:sSupPr>
                        <m:e>
                          <m:r>
                            <a:rPr lang="pt-BR" altLang="zh-CN" i="1" smtClean="0">
                              <a:latin typeface="Cambria Math" panose="02040503050406030204" pitchFamily="18" charset="0"/>
                              <a:cs typeface="+mn-ea"/>
                              <a:sym typeface="+mn-lt"/>
                            </a:rPr>
                            <m:t>𝑎</m:t>
                          </m:r>
                        </m:e>
                        <m:sup>
                          <m:r>
                            <a:rPr lang="pt-BR" altLang="zh-CN" i="1" smtClean="0">
                              <a:latin typeface="Cambria Math" panose="02040503050406030204" pitchFamily="18" charset="0"/>
                              <a:cs typeface="+mn-ea"/>
                              <a:sym typeface="+mn-lt"/>
                            </a:rPr>
                            <m:t>2</m:t>
                          </m:r>
                        </m:sup>
                      </m:sSup>
                      <m:r>
                        <a:rPr lang="pt-BR" altLang="zh-CN" i="1" smtClean="0">
                          <a:latin typeface="Cambria Math" panose="02040503050406030204" pitchFamily="18" charset="0"/>
                          <a:cs typeface="+mn-ea"/>
                          <a:sym typeface="+mn-lt"/>
                        </a:rPr>
                        <m:t>+</m:t>
                      </m:r>
                      <m:sSup>
                        <m:sSupPr>
                          <m:ctrlPr>
                            <a:rPr lang="pt-BR" altLang="zh-CN" i="1" smtClean="0">
                              <a:latin typeface="Cambria Math" panose="02040503050406030204" pitchFamily="18" charset="0"/>
                              <a:cs typeface="+mn-ea"/>
                              <a:sym typeface="+mn-lt"/>
                            </a:rPr>
                          </m:ctrlPr>
                        </m:sSupPr>
                        <m:e>
                          <m:r>
                            <a:rPr lang="pt-BR" altLang="zh-CN" i="1" smtClean="0">
                              <a:latin typeface="Cambria Math" panose="02040503050406030204" pitchFamily="18" charset="0"/>
                              <a:cs typeface="+mn-ea"/>
                              <a:sym typeface="+mn-lt"/>
                            </a:rPr>
                            <m:t>𝑏</m:t>
                          </m:r>
                        </m:e>
                        <m:sup>
                          <m:r>
                            <a:rPr lang="pt-BR" altLang="zh-CN" i="1" smtClean="0">
                              <a:latin typeface="Cambria Math" panose="02040503050406030204" pitchFamily="18" charset="0"/>
                              <a:cs typeface="+mn-ea"/>
                              <a:sym typeface="+mn-lt"/>
                            </a:rPr>
                            <m:t>2</m:t>
                          </m:r>
                        </m:sup>
                      </m:sSup>
                      <m:r>
                        <a:rPr lang="pt-BR" altLang="zh-CN" i="1" smtClean="0">
                          <a:latin typeface="Cambria Math" panose="02040503050406030204" pitchFamily="18" charset="0"/>
                          <a:cs typeface="+mn-ea"/>
                          <a:sym typeface="+mn-lt"/>
                        </a:rPr>
                        <m:t>=</m:t>
                      </m:r>
                      <m:sSup>
                        <m:sSupPr>
                          <m:ctrlPr>
                            <a:rPr lang="pt-BR" altLang="zh-CN" i="1" smtClean="0">
                              <a:latin typeface="Cambria Math" panose="02040503050406030204" pitchFamily="18" charset="0"/>
                              <a:cs typeface="+mn-ea"/>
                              <a:sym typeface="+mn-lt"/>
                            </a:rPr>
                          </m:ctrlPr>
                        </m:sSupPr>
                        <m:e>
                          <m:r>
                            <a:rPr lang="pt-BR" altLang="zh-CN" i="1" smtClean="0">
                              <a:latin typeface="Cambria Math" panose="02040503050406030204" pitchFamily="18" charset="0"/>
                              <a:cs typeface="+mn-ea"/>
                              <a:sym typeface="+mn-lt"/>
                            </a:rPr>
                            <m:t>𝑐</m:t>
                          </m:r>
                        </m:e>
                        <m:sup>
                          <m:r>
                            <a:rPr lang="pt-BR" altLang="zh-CN" i="1" smtClean="0">
                              <a:latin typeface="Cambria Math" panose="02040503050406030204" pitchFamily="18" charset="0"/>
                              <a:cs typeface="+mn-ea"/>
                              <a:sym typeface="+mn-lt"/>
                            </a:rPr>
                            <m:t>2</m:t>
                          </m:r>
                        </m:sup>
                      </m:sSup>
                    </m:oMath>
                  </m:oMathPara>
                </a14:m>
                <a:endParaRPr lang="zh-CN" altLang="en-US" dirty="0">
                  <a:cs typeface="+mn-ea"/>
                  <a:sym typeface="+mn-lt"/>
                </a:endParaRPr>
              </a:p>
            </p:txBody>
          </p:sp>
        </mc:Choice>
        <mc:Fallback xmlns="">
          <p:sp>
            <p:nvSpPr>
              <p:cNvPr id="16" name="文本框 15">
                <a:extLst>
                  <a:ext uri="{FF2B5EF4-FFF2-40B4-BE49-F238E27FC236}">
                    <a16:creationId xmlns:a16="http://schemas.microsoft.com/office/drawing/2014/main" id="{C35A2097-C975-48C4-B23B-F7F27C4D5126}"/>
                  </a:ext>
                </a:extLst>
              </p:cNvPr>
              <p:cNvSpPr txBox="1">
                <a:spLocks noRot="1" noChangeAspect="1" noMove="1" noResize="1" noEditPoints="1" noAdjustHandles="1" noChangeArrowheads="1" noChangeShapeType="1" noTextEdit="1"/>
              </p:cNvSpPr>
              <p:nvPr/>
            </p:nvSpPr>
            <p:spPr>
              <a:xfrm>
                <a:off x="7322244" y="4270660"/>
                <a:ext cx="1336904" cy="283219"/>
              </a:xfrm>
              <a:prstGeom prst="rect">
                <a:avLst/>
              </a:prstGeom>
              <a:blipFill>
                <a:blip r:embed="rId7"/>
                <a:stretch>
                  <a:fillRect l="-1370" t="-4348" r="-1370" b="-10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3362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30C6D10-94E8-1A44-A52E-741C56A3E5C9}"/>
              </a:ext>
            </a:extLst>
          </p:cNvPr>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Helvetica" pitchFamily="2" charset="0"/>
              </a:rPr>
              <a:pPr/>
              <a:t>43</a:t>
            </a:fld>
            <a:endParaRPr lang="zh-CN" altLang="en-US" dirty="0">
              <a:latin typeface="Helvetica" pitchFamily="2" charset="0"/>
            </a:endParaRPr>
          </a:p>
        </p:txBody>
      </p:sp>
      <p:sp>
        <p:nvSpPr>
          <p:cNvPr id="3" name="标题 2">
            <a:extLst>
              <a:ext uri="{FF2B5EF4-FFF2-40B4-BE49-F238E27FC236}">
                <a16:creationId xmlns:a16="http://schemas.microsoft.com/office/drawing/2014/main" id="{EFD0103A-76D4-8640-AC12-AACEBE2737D9}"/>
              </a:ext>
            </a:extLst>
          </p:cNvPr>
          <p:cNvSpPr>
            <a:spLocks noGrp="1"/>
          </p:cNvSpPr>
          <p:nvPr>
            <p:ph type="title"/>
          </p:nvPr>
        </p:nvSpPr>
        <p:spPr/>
        <p:txBody>
          <a:bodyPr/>
          <a:lstStyle/>
          <a:p>
            <a:r>
              <a:rPr lang="zh-CN" altLang="en-US" dirty="0">
                <a:cs typeface="+mn-ea"/>
                <a:sym typeface="+mn-lt"/>
              </a:rPr>
              <a:t>多个公式格式展示页</a:t>
            </a:r>
            <a:endParaRPr kumimoji="1" lang="zh-CN" altLang="en-US" dirty="0"/>
          </a:p>
        </p:txBody>
      </p:sp>
      <p:sp>
        <p:nvSpPr>
          <p:cNvPr id="4" name="文本框 3">
            <a:extLst>
              <a:ext uri="{FF2B5EF4-FFF2-40B4-BE49-F238E27FC236}">
                <a16:creationId xmlns:a16="http://schemas.microsoft.com/office/drawing/2014/main" id="{96C47F52-3EA4-274C-914E-B464EBAE2083}"/>
              </a:ext>
            </a:extLst>
          </p:cNvPr>
          <p:cNvSpPr txBox="1"/>
          <p:nvPr/>
        </p:nvSpPr>
        <p:spPr>
          <a:xfrm>
            <a:off x="1091255" y="1675928"/>
            <a:ext cx="10247305" cy="1005788"/>
          </a:xfrm>
          <a:prstGeom prst="rect">
            <a:avLst/>
          </a:prstGeom>
          <a:noFill/>
        </p:spPr>
        <p:txBody>
          <a:bodyPr wrap="square" rtlCol="0">
            <a:spAutoFit/>
          </a:bodyPr>
          <a:lstStyle/>
          <a:p>
            <a:pPr algn="just">
              <a:lnSpc>
                <a:spcPct val="130000"/>
              </a:lnSpc>
            </a:pPr>
            <a:r>
              <a:rPr lang="zh-CN" altLang="en-US" sz="2400" dirty="0">
                <a:cs typeface="+mn-ea"/>
                <a:sym typeface="+mn-lt"/>
              </a:rPr>
              <a:t>对于同一页面多个格式不统一的公式，可以分别给他们框框装起来，请输入你的相关介绍。</a:t>
            </a:r>
            <a:endParaRPr lang="en-US" altLang="zh-CN" sz="2400" dirty="0">
              <a:cs typeface="+mn-ea"/>
              <a:sym typeface="+mn-lt"/>
            </a:endParaRPr>
          </a:p>
        </p:txBody>
      </p:sp>
      <p:pic>
        <p:nvPicPr>
          <p:cNvPr id="5" name="图片 4">
            <a:extLst>
              <a:ext uri="{FF2B5EF4-FFF2-40B4-BE49-F238E27FC236}">
                <a16:creationId xmlns:a16="http://schemas.microsoft.com/office/drawing/2014/main" id="{E8B39849-0278-8B43-893C-EEC9CBDEDE6F}"/>
              </a:ext>
            </a:extLst>
          </p:cNvPr>
          <p:cNvPicPr>
            <a:picLocks noChangeAspect="1"/>
          </p:cNvPicPr>
          <p:nvPr/>
        </p:nvPicPr>
        <p:blipFill>
          <a:blip r:embed="rId2"/>
          <a:stretch>
            <a:fillRect/>
          </a:stretch>
        </p:blipFill>
        <p:spPr>
          <a:xfrm>
            <a:off x="2599799" y="1182991"/>
            <a:ext cx="2575560" cy="404499"/>
          </a:xfrm>
          <a:prstGeom prst="rect">
            <a:avLst/>
          </a:prstGeom>
        </p:spPr>
      </p:pic>
      <p:pic>
        <p:nvPicPr>
          <p:cNvPr id="6" name="图片 5">
            <a:extLst>
              <a:ext uri="{FF2B5EF4-FFF2-40B4-BE49-F238E27FC236}">
                <a16:creationId xmlns:a16="http://schemas.microsoft.com/office/drawing/2014/main" id="{FF6957C0-278D-0141-8AC4-121FC0002CD3}"/>
              </a:ext>
            </a:extLst>
          </p:cNvPr>
          <p:cNvPicPr>
            <a:picLocks noChangeAspect="1"/>
          </p:cNvPicPr>
          <p:nvPr/>
        </p:nvPicPr>
        <p:blipFill>
          <a:blip r:embed="rId3"/>
          <a:stretch>
            <a:fillRect/>
          </a:stretch>
        </p:blipFill>
        <p:spPr>
          <a:xfrm>
            <a:off x="4046220" y="2657973"/>
            <a:ext cx="4099560" cy="512445"/>
          </a:xfrm>
          <a:prstGeom prst="rect">
            <a:avLst/>
          </a:prstGeom>
        </p:spPr>
      </p:pic>
      <p:sp>
        <p:nvSpPr>
          <p:cNvPr id="7" name="文本框 6">
            <a:extLst>
              <a:ext uri="{FF2B5EF4-FFF2-40B4-BE49-F238E27FC236}">
                <a16:creationId xmlns:a16="http://schemas.microsoft.com/office/drawing/2014/main" id="{7A6AFA36-0F36-D647-AA4E-3D81A329C558}"/>
              </a:ext>
            </a:extLst>
          </p:cNvPr>
          <p:cNvSpPr txBox="1"/>
          <p:nvPr/>
        </p:nvSpPr>
        <p:spPr>
          <a:xfrm>
            <a:off x="9332793" y="2679723"/>
            <a:ext cx="1056700" cy="461665"/>
          </a:xfrm>
          <a:prstGeom prst="rect">
            <a:avLst/>
          </a:prstGeom>
          <a:noFill/>
        </p:spPr>
        <p:txBody>
          <a:bodyPr wrap="none" rtlCol="0">
            <a:spAutoFit/>
          </a:bodyPr>
          <a:lstStyle/>
          <a:p>
            <a:r>
              <a:rPr kumimoji="1" lang="zh-CN" altLang="en-US" sz="2400" b="1" dirty="0">
                <a:solidFill>
                  <a:srgbClr val="EAB905"/>
                </a:solidFill>
                <a:latin typeface="Helvetica" pitchFamily="2" charset="0"/>
                <a:cs typeface="Arial" panose="020B0604020202020204" pitchFamily="34" charset="0"/>
              </a:rPr>
              <a:t>公式 </a:t>
            </a:r>
            <a:r>
              <a:rPr kumimoji="1" lang="en-US" altLang="zh-CN" sz="2400" b="1" dirty="0">
                <a:solidFill>
                  <a:srgbClr val="EAB905"/>
                </a:solidFill>
                <a:latin typeface="Helvetica" pitchFamily="2" charset="0"/>
                <a:cs typeface="Arial" panose="020B0604020202020204" pitchFamily="34" charset="0"/>
              </a:rPr>
              <a:t>6</a:t>
            </a:r>
            <a:endParaRPr kumimoji="1" lang="zh-CN" altLang="en-US" sz="2400" b="1" dirty="0">
              <a:solidFill>
                <a:srgbClr val="EAB905"/>
              </a:solidFill>
              <a:latin typeface="Helvetica" pitchFamily="2" charset="0"/>
              <a:cs typeface="Arial" panose="020B0604020202020204" pitchFamily="34" charset="0"/>
            </a:endParaRPr>
          </a:p>
        </p:txBody>
      </p:sp>
      <p:sp>
        <p:nvSpPr>
          <p:cNvPr id="8" name="文本框 7">
            <a:extLst>
              <a:ext uri="{FF2B5EF4-FFF2-40B4-BE49-F238E27FC236}">
                <a16:creationId xmlns:a16="http://schemas.microsoft.com/office/drawing/2014/main" id="{99FAAA29-AD9C-BE49-820E-171F083AE7BB}"/>
              </a:ext>
            </a:extLst>
          </p:cNvPr>
          <p:cNvSpPr txBox="1"/>
          <p:nvPr/>
        </p:nvSpPr>
        <p:spPr>
          <a:xfrm>
            <a:off x="1091255" y="3413760"/>
            <a:ext cx="4185761" cy="461665"/>
          </a:xfrm>
          <a:prstGeom prst="rect">
            <a:avLst/>
          </a:prstGeom>
          <a:noFill/>
        </p:spPr>
        <p:txBody>
          <a:bodyPr wrap="none" rtlCol="0">
            <a:spAutoFit/>
          </a:bodyPr>
          <a:lstStyle/>
          <a:p>
            <a:r>
              <a:rPr lang="zh-CN" altLang="en-US" sz="2400" dirty="0">
                <a:cs typeface="+mn-ea"/>
                <a:sym typeface="+mn-lt"/>
              </a:rPr>
              <a:t>请输入你的相关介绍介绍介绍</a:t>
            </a:r>
            <a:endParaRPr kumimoji="1" lang="en-US" altLang="zh-CN" sz="2400" dirty="0">
              <a:latin typeface="Helvetica" pitchFamily="2" charset="0"/>
              <a:cs typeface="Arial" panose="020B0604020202020204" pitchFamily="34" charset="0"/>
            </a:endParaRPr>
          </a:p>
        </p:txBody>
      </p:sp>
      <p:pic>
        <p:nvPicPr>
          <p:cNvPr id="9" name="图片 8">
            <a:extLst>
              <a:ext uri="{FF2B5EF4-FFF2-40B4-BE49-F238E27FC236}">
                <a16:creationId xmlns:a16="http://schemas.microsoft.com/office/drawing/2014/main" id="{15BD34B9-A376-5644-88F1-A20987B4087E}"/>
              </a:ext>
            </a:extLst>
          </p:cNvPr>
          <p:cNvPicPr>
            <a:picLocks noChangeAspect="1"/>
          </p:cNvPicPr>
          <p:nvPr/>
        </p:nvPicPr>
        <p:blipFill>
          <a:blip r:embed="rId4"/>
          <a:stretch>
            <a:fillRect/>
          </a:stretch>
        </p:blipFill>
        <p:spPr>
          <a:xfrm>
            <a:off x="5175359" y="3486315"/>
            <a:ext cx="1372957" cy="450665"/>
          </a:xfrm>
          <a:prstGeom prst="rect">
            <a:avLst/>
          </a:prstGeom>
        </p:spPr>
      </p:pic>
      <p:sp>
        <p:nvSpPr>
          <p:cNvPr id="10" name="文本框 9">
            <a:extLst>
              <a:ext uri="{FF2B5EF4-FFF2-40B4-BE49-F238E27FC236}">
                <a16:creationId xmlns:a16="http://schemas.microsoft.com/office/drawing/2014/main" id="{6A113F1B-E492-5A41-987D-0F6422FA4E4E}"/>
              </a:ext>
            </a:extLst>
          </p:cNvPr>
          <p:cNvSpPr txBox="1"/>
          <p:nvPr/>
        </p:nvSpPr>
        <p:spPr>
          <a:xfrm>
            <a:off x="6548316" y="3413760"/>
            <a:ext cx="1723549" cy="461665"/>
          </a:xfrm>
          <a:prstGeom prst="rect">
            <a:avLst/>
          </a:prstGeom>
          <a:noFill/>
        </p:spPr>
        <p:txBody>
          <a:bodyPr wrap="none" rtlCol="0">
            <a:spAutoFit/>
          </a:bodyPr>
          <a:lstStyle/>
          <a:p>
            <a:r>
              <a:rPr lang="zh-CN" altLang="en-US" sz="2400" dirty="0">
                <a:latin typeface="Helvetica" pitchFamily="2" charset="0"/>
                <a:cs typeface="Arial" panose="020B0604020202020204" pitchFamily="34" charset="0"/>
              </a:rPr>
              <a:t>被定义为：</a:t>
            </a:r>
            <a:endParaRPr lang="en-US" altLang="zh-CN" sz="2400" dirty="0">
              <a:latin typeface="Helvetica" pitchFamily="2" charset="0"/>
              <a:cs typeface="Arial" panose="020B0604020202020204" pitchFamily="34" charset="0"/>
            </a:endParaRPr>
          </a:p>
        </p:txBody>
      </p:sp>
      <p:pic>
        <p:nvPicPr>
          <p:cNvPr id="11" name="图片 10">
            <a:extLst>
              <a:ext uri="{FF2B5EF4-FFF2-40B4-BE49-F238E27FC236}">
                <a16:creationId xmlns:a16="http://schemas.microsoft.com/office/drawing/2014/main" id="{D34A4D7A-5EF3-494F-AB3D-0737131CCC41}"/>
              </a:ext>
            </a:extLst>
          </p:cNvPr>
          <p:cNvPicPr>
            <a:picLocks noChangeAspect="1"/>
          </p:cNvPicPr>
          <p:nvPr/>
        </p:nvPicPr>
        <p:blipFill>
          <a:blip r:embed="rId5"/>
          <a:stretch>
            <a:fillRect/>
          </a:stretch>
        </p:blipFill>
        <p:spPr>
          <a:xfrm>
            <a:off x="3387090" y="3945615"/>
            <a:ext cx="5417820" cy="791032"/>
          </a:xfrm>
          <a:prstGeom prst="rect">
            <a:avLst/>
          </a:prstGeom>
        </p:spPr>
      </p:pic>
      <p:sp>
        <p:nvSpPr>
          <p:cNvPr id="12" name="文本框 11">
            <a:extLst>
              <a:ext uri="{FF2B5EF4-FFF2-40B4-BE49-F238E27FC236}">
                <a16:creationId xmlns:a16="http://schemas.microsoft.com/office/drawing/2014/main" id="{957A4004-027E-F449-B9FE-3C3D3852AA88}"/>
              </a:ext>
            </a:extLst>
          </p:cNvPr>
          <p:cNvSpPr txBox="1"/>
          <p:nvPr/>
        </p:nvSpPr>
        <p:spPr>
          <a:xfrm>
            <a:off x="9332793" y="4104805"/>
            <a:ext cx="1056700" cy="461665"/>
          </a:xfrm>
          <a:prstGeom prst="rect">
            <a:avLst/>
          </a:prstGeom>
          <a:noFill/>
        </p:spPr>
        <p:txBody>
          <a:bodyPr wrap="none" rtlCol="0">
            <a:spAutoFit/>
          </a:bodyPr>
          <a:lstStyle/>
          <a:p>
            <a:r>
              <a:rPr kumimoji="1" lang="zh-CN" altLang="en-US" sz="2400" b="1" dirty="0">
                <a:solidFill>
                  <a:srgbClr val="EAB905"/>
                </a:solidFill>
                <a:latin typeface="Helvetica" pitchFamily="2" charset="0"/>
                <a:cs typeface="Arial" panose="020B0604020202020204" pitchFamily="34" charset="0"/>
              </a:rPr>
              <a:t>公式 </a:t>
            </a:r>
            <a:r>
              <a:rPr kumimoji="1" lang="en-US" altLang="zh-CN" sz="2400" b="1" dirty="0">
                <a:solidFill>
                  <a:srgbClr val="EAB905"/>
                </a:solidFill>
                <a:latin typeface="Helvetica" pitchFamily="2" charset="0"/>
                <a:cs typeface="Arial" panose="020B0604020202020204" pitchFamily="34" charset="0"/>
              </a:rPr>
              <a:t>7</a:t>
            </a:r>
            <a:endParaRPr kumimoji="1" lang="zh-CN" altLang="en-US" sz="2400" b="1" dirty="0">
              <a:solidFill>
                <a:srgbClr val="EAB905"/>
              </a:solidFill>
              <a:latin typeface="Helvetica" pitchFamily="2" charset="0"/>
              <a:cs typeface="Arial" panose="020B0604020202020204" pitchFamily="34" charset="0"/>
            </a:endParaRPr>
          </a:p>
        </p:txBody>
      </p:sp>
      <p:pic>
        <p:nvPicPr>
          <p:cNvPr id="13" name="图片 12">
            <a:extLst>
              <a:ext uri="{FF2B5EF4-FFF2-40B4-BE49-F238E27FC236}">
                <a16:creationId xmlns:a16="http://schemas.microsoft.com/office/drawing/2014/main" id="{E2AA0914-8C81-A844-B5AF-2569E464B339}"/>
              </a:ext>
            </a:extLst>
          </p:cNvPr>
          <p:cNvPicPr>
            <a:picLocks noChangeAspect="1"/>
          </p:cNvPicPr>
          <p:nvPr/>
        </p:nvPicPr>
        <p:blipFill>
          <a:blip r:embed="rId6"/>
          <a:stretch>
            <a:fillRect/>
          </a:stretch>
        </p:blipFill>
        <p:spPr>
          <a:xfrm>
            <a:off x="1091255" y="4736647"/>
            <a:ext cx="596900" cy="673100"/>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FC64657-46A7-E147-9157-7540A0750780}"/>
                  </a:ext>
                </a:extLst>
              </p:cNvPr>
              <p:cNvSpPr txBox="1"/>
              <p:nvPr/>
            </p:nvSpPr>
            <p:spPr>
              <a:xfrm>
                <a:off x="1730853" y="4865685"/>
                <a:ext cx="2416752" cy="461665"/>
              </a:xfrm>
              <a:prstGeom prst="rect">
                <a:avLst/>
              </a:prstGeom>
              <a:noFill/>
            </p:spPr>
            <p:txBody>
              <a:bodyPr wrap="none" rtlCol="0">
                <a:spAutoFit/>
              </a:bodyPr>
              <a:lstStyle/>
              <a:p>
                <a14:m>
                  <m:oMath xmlns:m="http://schemas.openxmlformats.org/officeDocument/2006/math">
                    <m:r>
                      <a:rPr lang="en-US" altLang="zh-CN" sz="2400" smtClean="0">
                        <a:latin typeface="Cambria Math" panose="02040503050406030204" pitchFamily="18" charset="0"/>
                        <a:cs typeface="Arial" panose="020B0604020202020204" pitchFamily="34" charset="0"/>
                      </a:rPr>
                      <m:t>𝑓</m:t>
                    </m:r>
                    <m:r>
                      <a:rPr lang="en-US" altLang="zh-CN" sz="2400" smtClean="0">
                        <a:latin typeface="Cambria Math" panose="02040503050406030204" pitchFamily="18" charset="0"/>
                        <a:cs typeface="Arial" panose="020B0604020202020204" pitchFamily="34" charset="0"/>
                      </a:rPr>
                      <m:t>(</m:t>
                    </m:r>
                    <m:r>
                      <a:rPr lang="en-US" altLang="zh-CN" sz="2400" smtClean="0">
                        <a:latin typeface="Cambria Math" panose="02040503050406030204" pitchFamily="18" charset="0"/>
                        <a:cs typeface="Arial" panose="020B0604020202020204" pitchFamily="34" charset="0"/>
                      </a:rPr>
                      <m:t>𝑥</m:t>
                    </m:r>
                    <m:r>
                      <a:rPr lang="en-US" altLang="zh-CN" sz="2400" smtClean="0">
                        <a:latin typeface="Cambria Math" panose="02040503050406030204" pitchFamily="18" charset="0"/>
                        <a:cs typeface="Arial" panose="020B0604020202020204" pitchFamily="34" charset="0"/>
                      </a:rPr>
                      <m:t>)</m:t>
                    </m:r>
                  </m:oMath>
                </a14:m>
                <a:r>
                  <a:rPr lang="zh-CN" altLang="en-US" sz="2400" dirty="0">
                    <a:latin typeface="Helvetica" pitchFamily="2" charset="0"/>
                    <a:cs typeface="Arial" panose="020B0604020202020204" pitchFamily="34" charset="0"/>
                  </a:rPr>
                  <a:t> 的符号方差</a:t>
                </a:r>
                <a:endParaRPr lang="en-US" altLang="zh-CN" sz="2400" dirty="0">
                  <a:latin typeface="Helvetica" pitchFamily="2" charset="0"/>
                  <a:cs typeface="Arial" panose="020B0604020202020204" pitchFamily="34" charset="0"/>
                </a:endParaRPr>
              </a:p>
            </p:txBody>
          </p:sp>
        </mc:Choice>
        <mc:Fallback xmlns="">
          <p:sp>
            <p:nvSpPr>
              <p:cNvPr id="14" name="文本框 13">
                <a:extLst>
                  <a:ext uri="{FF2B5EF4-FFF2-40B4-BE49-F238E27FC236}">
                    <a16:creationId xmlns:a16="http://schemas.microsoft.com/office/drawing/2014/main" id="{9FC64657-46A7-E147-9157-7540A0750780}"/>
                  </a:ext>
                </a:extLst>
              </p:cNvPr>
              <p:cNvSpPr txBox="1">
                <a:spLocks noRot="1" noChangeAspect="1" noMove="1" noResize="1" noEditPoints="1" noAdjustHandles="1" noChangeArrowheads="1" noChangeShapeType="1" noTextEdit="1"/>
              </p:cNvSpPr>
              <p:nvPr/>
            </p:nvSpPr>
            <p:spPr>
              <a:xfrm>
                <a:off x="1730853" y="4865685"/>
                <a:ext cx="2416752" cy="461665"/>
              </a:xfrm>
              <a:prstGeom prst="rect">
                <a:avLst/>
              </a:prstGeom>
              <a:blipFill>
                <a:blip r:embed="rId7"/>
                <a:stretch>
                  <a:fillRect l="-1563" t="-10811" r="-2604" b="-27027"/>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574EB758-05CA-784F-9C2B-0BD4A818BD83}"/>
              </a:ext>
            </a:extLst>
          </p:cNvPr>
          <p:cNvPicPr>
            <a:picLocks noChangeAspect="1"/>
          </p:cNvPicPr>
          <p:nvPr/>
        </p:nvPicPr>
        <p:blipFill>
          <a:blip r:embed="rId8"/>
          <a:stretch>
            <a:fillRect/>
          </a:stretch>
        </p:blipFill>
        <p:spPr>
          <a:xfrm>
            <a:off x="1121735" y="5542674"/>
            <a:ext cx="474655" cy="474655"/>
          </a:xfrm>
          <a:prstGeom prst="rect">
            <a:avLst/>
          </a:prstGeom>
        </p:spPr>
      </p:pic>
      <p:sp>
        <p:nvSpPr>
          <p:cNvPr id="16" name="文本框 15">
            <a:extLst>
              <a:ext uri="{FF2B5EF4-FFF2-40B4-BE49-F238E27FC236}">
                <a16:creationId xmlns:a16="http://schemas.microsoft.com/office/drawing/2014/main" id="{5CAA3B53-CA3E-A444-944C-D14035B2CA78}"/>
              </a:ext>
            </a:extLst>
          </p:cNvPr>
          <p:cNvSpPr txBox="1"/>
          <p:nvPr/>
        </p:nvSpPr>
        <p:spPr>
          <a:xfrm>
            <a:off x="1730853" y="5547793"/>
            <a:ext cx="2954655" cy="461665"/>
          </a:xfrm>
          <a:prstGeom prst="rect">
            <a:avLst/>
          </a:prstGeom>
          <a:noFill/>
        </p:spPr>
        <p:txBody>
          <a:bodyPr wrap="none" rtlCol="0">
            <a:spAutoFit/>
          </a:bodyPr>
          <a:lstStyle/>
          <a:p>
            <a:r>
              <a:rPr lang="zh-CN" altLang="en-US" sz="2400" dirty="0">
                <a:cs typeface="+mn-ea"/>
                <a:sym typeface="+mn-lt"/>
              </a:rPr>
              <a:t>请输入你的相关介绍</a:t>
            </a:r>
            <a:endParaRPr lang="en-US" altLang="zh-CN" sz="2400" dirty="0">
              <a:latin typeface="Helvetica" pitchFamily="2" charset="0"/>
              <a:cs typeface="Arial" panose="020B0604020202020204" pitchFamily="34" charset="0"/>
            </a:endParaRPr>
          </a:p>
        </p:txBody>
      </p:sp>
      <p:sp>
        <p:nvSpPr>
          <p:cNvPr id="17" name="矩形 16">
            <a:extLst>
              <a:ext uri="{FF2B5EF4-FFF2-40B4-BE49-F238E27FC236}">
                <a16:creationId xmlns:a16="http://schemas.microsoft.com/office/drawing/2014/main" id="{AFC7EAEF-CDD5-1940-9EEE-F85B75E02A51}"/>
              </a:ext>
            </a:extLst>
          </p:cNvPr>
          <p:cNvSpPr/>
          <p:nvPr/>
        </p:nvSpPr>
        <p:spPr>
          <a:xfrm>
            <a:off x="944880" y="1096638"/>
            <a:ext cx="10993120" cy="212385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
        <p:nvSpPr>
          <p:cNvPr id="18" name="矩形 17">
            <a:extLst>
              <a:ext uri="{FF2B5EF4-FFF2-40B4-BE49-F238E27FC236}">
                <a16:creationId xmlns:a16="http://schemas.microsoft.com/office/drawing/2014/main" id="{2254A577-5A33-A94C-81F0-35CBEB432E0C}"/>
              </a:ext>
            </a:extLst>
          </p:cNvPr>
          <p:cNvSpPr/>
          <p:nvPr/>
        </p:nvSpPr>
        <p:spPr>
          <a:xfrm>
            <a:off x="944880" y="3368012"/>
            <a:ext cx="10993120" cy="277878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Tree>
    <p:extLst>
      <p:ext uri="{BB962C8B-B14F-4D97-AF65-F5344CB8AC3E}">
        <p14:creationId xmlns:p14="http://schemas.microsoft.com/office/powerpoint/2010/main" val="303437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3CA90BD-D84A-4334-9ACD-917DEC46928C}"/>
              </a:ext>
            </a:extLst>
          </p:cNvPr>
          <p:cNvSpPr/>
          <p:nvPr/>
        </p:nvSpPr>
        <p:spPr>
          <a:xfrm>
            <a:off x="660400" y="1489724"/>
            <a:ext cx="10829625" cy="4310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灯片编号占位符 4">
            <a:extLst>
              <a:ext uri="{FF2B5EF4-FFF2-40B4-BE49-F238E27FC236}">
                <a16:creationId xmlns:a16="http://schemas.microsoft.com/office/drawing/2014/main" id="{A64C64B8-9F86-40B6-8134-1E4482632E93}"/>
              </a:ext>
            </a:extLst>
          </p:cNvPr>
          <p:cNvSpPr>
            <a:spLocks noGrp="1"/>
          </p:cNvSpPr>
          <p:nvPr>
            <p:ph type="sldNum" sz="quarter" idx="12"/>
          </p:nvPr>
        </p:nvSpPr>
        <p:spPr/>
        <p:txBody>
          <a:bodyPr/>
          <a:lstStyle/>
          <a:p>
            <a:fld id="{2515AB8F-1C56-49E9-90C8-78D22B0C1B97}" type="slidenum">
              <a:rPr lang="zh-CN" altLang="en-US" smtClean="0">
                <a:sym typeface="+mn-lt"/>
              </a:rPr>
              <a:pPr/>
              <a:t>44</a:t>
            </a:fld>
            <a:endParaRPr lang="zh-CN" altLang="en-US">
              <a:sym typeface="+mn-lt"/>
            </a:endParaRPr>
          </a:p>
        </p:txBody>
      </p:sp>
      <p:sp>
        <p:nvSpPr>
          <p:cNvPr id="2" name="标题 1">
            <a:extLst>
              <a:ext uri="{FF2B5EF4-FFF2-40B4-BE49-F238E27FC236}">
                <a16:creationId xmlns:a16="http://schemas.microsoft.com/office/drawing/2014/main" id="{B4CFBA5A-917B-495F-995C-E95E3CA70CAC}"/>
              </a:ext>
            </a:extLst>
          </p:cNvPr>
          <p:cNvSpPr>
            <a:spLocks noGrp="1"/>
          </p:cNvSpPr>
          <p:nvPr>
            <p:ph type="title"/>
          </p:nvPr>
        </p:nvSpPr>
        <p:spPr/>
        <p:txBody>
          <a:bodyPr/>
          <a:lstStyle/>
          <a:p>
            <a:r>
              <a:rPr lang="zh-CN" altLang="en-US" dirty="0">
                <a:sym typeface="+mn-lt"/>
              </a:rPr>
              <a:t>名言、理论论著等引用页</a:t>
            </a:r>
          </a:p>
        </p:txBody>
      </p:sp>
      <p:sp>
        <p:nvSpPr>
          <p:cNvPr id="4" name="矩形 3">
            <a:extLst>
              <a:ext uri="{FF2B5EF4-FFF2-40B4-BE49-F238E27FC236}">
                <a16:creationId xmlns:a16="http://schemas.microsoft.com/office/drawing/2014/main" id="{3AA753CC-658D-414A-8511-09B62307EAD4}"/>
              </a:ext>
            </a:extLst>
          </p:cNvPr>
          <p:cNvSpPr/>
          <p:nvPr/>
        </p:nvSpPr>
        <p:spPr>
          <a:xfrm>
            <a:off x="5568536" y="5328776"/>
            <a:ext cx="4983792" cy="487745"/>
          </a:xfrm>
          <a:prstGeom prst="rect">
            <a:avLst/>
          </a:prstGeom>
        </p:spPr>
        <p:txBody>
          <a:bodyPr wrap="square" lIns="0" rIns="0" anchor="ctr" anchorCtr="0">
            <a:normAutofit/>
          </a:bodyPr>
          <a:lstStyle/>
          <a:p>
            <a:pPr lvl="0" algn="r">
              <a:defRPr/>
            </a:pPr>
            <a:r>
              <a:rPr lang="en-US" altLang="zh-CN" sz="2400" dirty="0">
                <a:solidFill>
                  <a:srgbClr val="333333"/>
                </a:solidFill>
                <a:cs typeface="+mn-ea"/>
                <a:sym typeface="+mn-lt"/>
              </a:rPr>
              <a:t>——</a:t>
            </a:r>
            <a:r>
              <a:rPr lang="zh-CN" altLang="en-US" sz="2400" dirty="0">
                <a:solidFill>
                  <a:srgbClr val="333333"/>
                </a:solidFill>
                <a:cs typeface="+mn-ea"/>
                <a:sym typeface="+mn-lt"/>
              </a:rPr>
              <a:t>此处为引用出处</a:t>
            </a:r>
            <a:endParaRPr lang="en-US" altLang="zh-CN" sz="2400" dirty="0">
              <a:solidFill>
                <a:srgbClr val="333333"/>
              </a:solidFill>
              <a:cs typeface="+mn-ea"/>
              <a:sym typeface="+mn-lt"/>
            </a:endParaRPr>
          </a:p>
        </p:txBody>
      </p:sp>
      <p:sp>
        <p:nvSpPr>
          <p:cNvPr id="3" name="矩形 2">
            <a:extLst>
              <a:ext uri="{FF2B5EF4-FFF2-40B4-BE49-F238E27FC236}">
                <a16:creationId xmlns:a16="http://schemas.microsoft.com/office/drawing/2014/main" id="{A1987C2D-C414-4275-9C44-70B665A7DFAE}"/>
              </a:ext>
            </a:extLst>
          </p:cNvPr>
          <p:cNvSpPr/>
          <p:nvPr/>
        </p:nvSpPr>
        <p:spPr>
          <a:xfrm>
            <a:off x="6311900" y="1506169"/>
            <a:ext cx="4213225" cy="3406445"/>
          </a:xfrm>
          <a:prstGeom prst="rect">
            <a:avLst/>
          </a:prstGeom>
        </p:spPr>
        <p:txBody>
          <a:bodyPr wrap="square" lIns="0" rIns="0" anchor="ctr" anchorCtr="0">
            <a:normAutofit/>
          </a:bodyPr>
          <a:lstStyle/>
          <a:p>
            <a:pPr algn="just">
              <a:lnSpc>
                <a:spcPct val="130000"/>
              </a:lnSpc>
              <a:defRPr/>
            </a:pPr>
            <a:r>
              <a:rPr lang="zh-CN" altLang="en-US" sz="2400" dirty="0">
                <a:cs typeface="+mn-ea"/>
                <a:sym typeface="+mn-lt"/>
              </a:rPr>
              <a:t>请输入你的引用内容。左侧图片点击后删除，点击占位符添加你的图片，你可调整长宽比例也可裁剪图片，使形状长宽比例和需填充图片长宽比例一致（</a:t>
            </a:r>
            <a:r>
              <a:rPr lang="en-US" altLang="zh-CN" sz="2400" dirty="0">
                <a:cs typeface="+mn-ea"/>
                <a:sym typeface="+mn-lt"/>
              </a:rPr>
              <a:t>3</a:t>
            </a:r>
            <a:r>
              <a:rPr lang="zh-CN" altLang="en-US" sz="2400" dirty="0">
                <a:cs typeface="+mn-ea"/>
                <a:sym typeface="+mn-lt"/>
              </a:rPr>
              <a:t>：</a:t>
            </a:r>
            <a:r>
              <a:rPr lang="en-US" altLang="zh-CN" sz="2400" dirty="0">
                <a:cs typeface="+mn-ea"/>
                <a:sym typeface="+mn-lt"/>
              </a:rPr>
              <a:t>4</a:t>
            </a:r>
            <a:r>
              <a:rPr lang="zh-CN" altLang="en-US" sz="2400" dirty="0">
                <a:cs typeface="+mn-ea"/>
                <a:sym typeface="+mn-lt"/>
              </a:rPr>
              <a:t>）</a:t>
            </a:r>
            <a:endParaRPr lang="en-US" altLang="zh-CN" sz="2400" dirty="0">
              <a:cs typeface="+mn-ea"/>
              <a:sym typeface="+mn-lt"/>
            </a:endParaRPr>
          </a:p>
        </p:txBody>
      </p:sp>
      <p:pic>
        <p:nvPicPr>
          <p:cNvPr id="10" name="图片 9">
            <a:extLst>
              <a:ext uri="{FF2B5EF4-FFF2-40B4-BE49-F238E27FC236}">
                <a16:creationId xmlns:a16="http://schemas.microsoft.com/office/drawing/2014/main" id="{7076B1B2-F486-4087-BEB3-CB24A1DE88E5}"/>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5576558" y="1303020"/>
            <a:ext cx="1473200" cy="1473200"/>
          </a:xfrm>
          <a:prstGeom prst="rect">
            <a:avLst/>
          </a:prstGeom>
        </p:spPr>
      </p:pic>
      <p:pic>
        <p:nvPicPr>
          <p:cNvPr id="16" name="图片占位符 15">
            <a:extLst>
              <a:ext uri="{FF2B5EF4-FFF2-40B4-BE49-F238E27FC236}">
                <a16:creationId xmlns:a16="http://schemas.microsoft.com/office/drawing/2014/main" id="{25AE45CB-ECA1-ED41-A329-9334C2631D9A}"/>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4192" r="4192"/>
          <a:stretch>
            <a:fillRect/>
          </a:stretch>
        </p:blipFill>
        <p:spPr>
          <a:xfrm>
            <a:off x="1501774" y="1541374"/>
            <a:ext cx="3238088" cy="43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4196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38EE0CA3-0AED-46AA-9280-79694D924B8C}"/>
              </a:ext>
            </a:extLst>
          </p:cNvPr>
          <p:cNvSpPr/>
          <p:nvPr/>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3" name="灯片编号占位符 2">
            <a:extLst>
              <a:ext uri="{FF2B5EF4-FFF2-40B4-BE49-F238E27FC236}">
                <a16:creationId xmlns:a16="http://schemas.microsoft.com/office/drawing/2014/main" id="{4FC32175-558C-46C2-9C74-811EEEFAC23B}"/>
              </a:ext>
            </a:extLst>
          </p:cNvPr>
          <p:cNvSpPr>
            <a:spLocks noGrp="1"/>
          </p:cNvSpPr>
          <p:nvPr>
            <p:ph type="sldNum" sz="quarter" idx="12"/>
          </p:nvPr>
        </p:nvSpPr>
        <p:spPr/>
        <p:txBody>
          <a:bodyPr/>
          <a:lstStyle/>
          <a:p>
            <a:fld id="{2515AB8F-1C56-49E9-90C8-78D22B0C1B97}" type="slidenum">
              <a:rPr lang="zh-CN" altLang="en-US" smtClean="0">
                <a:sym typeface="+mn-lt"/>
              </a:rPr>
              <a:pPr/>
              <a:t>45</a:t>
            </a:fld>
            <a:endParaRPr lang="zh-CN" altLang="en-US" dirty="0">
              <a:sym typeface="+mn-lt"/>
            </a:endParaRPr>
          </a:p>
        </p:txBody>
      </p:sp>
      <p:sp>
        <p:nvSpPr>
          <p:cNvPr id="2" name="标题 1">
            <a:extLst>
              <a:ext uri="{FF2B5EF4-FFF2-40B4-BE49-F238E27FC236}">
                <a16:creationId xmlns:a16="http://schemas.microsoft.com/office/drawing/2014/main" id="{79EF8CD4-76B4-4745-A135-8107E85DE169}"/>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自我介绍页</a:t>
            </a:r>
          </a:p>
        </p:txBody>
      </p:sp>
      <p:grpSp>
        <p:nvGrpSpPr>
          <p:cNvPr id="14" name="组合 13">
            <a:extLst>
              <a:ext uri="{FF2B5EF4-FFF2-40B4-BE49-F238E27FC236}">
                <a16:creationId xmlns:a16="http://schemas.microsoft.com/office/drawing/2014/main" id="{645B90CD-52D4-4BE9-B38F-5BB8075560D8}"/>
              </a:ext>
            </a:extLst>
          </p:cNvPr>
          <p:cNvGrpSpPr/>
          <p:nvPr/>
        </p:nvGrpSpPr>
        <p:grpSpPr>
          <a:xfrm>
            <a:off x="6014835" y="1859090"/>
            <a:ext cx="4934214" cy="2878565"/>
            <a:chOff x="6013045" y="1884458"/>
            <a:chExt cx="5058180" cy="2878565"/>
          </a:xfrm>
        </p:grpSpPr>
        <p:sp>
          <p:nvSpPr>
            <p:cNvPr id="7" name="文本框 6">
              <a:extLst>
                <a:ext uri="{FF2B5EF4-FFF2-40B4-BE49-F238E27FC236}">
                  <a16:creationId xmlns:a16="http://schemas.microsoft.com/office/drawing/2014/main" id="{F58C611B-0A90-4562-82CD-64A918AF1C60}"/>
                </a:ext>
              </a:extLst>
            </p:cNvPr>
            <p:cNvSpPr txBox="1"/>
            <p:nvPr/>
          </p:nvSpPr>
          <p:spPr>
            <a:xfrm>
              <a:off x="6013045" y="2365166"/>
              <a:ext cx="5058180" cy="2397857"/>
            </a:xfrm>
            <a:prstGeom prst="rect">
              <a:avLst/>
            </a:prstGeom>
            <a:noFill/>
          </p:spPr>
          <p:txBody>
            <a:bodyPr wrap="square" rtlCol="0" anchor="ctr" anchorCtr="0">
              <a:normAutofit/>
            </a:bodyPr>
            <a:lstStyle/>
            <a:p>
              <a:pPr marL="285750" indent="-285750" algn="just">
                <a:lnSpc>
                  <a:spcPct val="130000"/>
                </a:lnSpc>
                <a:buFont typeface="Arial" panose="020B0604020202020204" pitchFamily="34" charset="0"/>
                <a:buChar char="•"/>
              </a:pPr>
              <a:r>
                <a:rPr lang="zh-CN" altLang="en-US" sz="2000" dirty="0">
                  <a:solidFill>
                    <a:schemeClr val="accent1"/>
                  </a:solidFill>
                  <a:cs typeface="+mn-ea"/>
                  <a:sym typeface="+mn-lt"/>
                </a:rPr>
                <a:t>请输入你的职称</a:t>
              </a:r>
              <a:r>
                <a:rPr lang="en-US" altLang="zh-CN" sz="2000" dirty="0">
                  <a:solidFill>
                    <a:schemeClr val="accent1"/>
                  </a:solidFill>
                  <a:cs typeface="+mn-ea"/>
                  <a:sym typeface="+mn-lt"/>
                </a:rPr>
                <a:t>/</a:t>
              </a:r>
              <a:r>
                <a:rPr lang="zh-CN" altLang="en-US" sz="2000" dirty="0">
                  <a:solidFill>
                    <a:schemeClr val="accent1"/>
                  </a:solidFill>
                  <a:cs typeface="+mn-ea"/>
                  <a:sym typeface="+mn-lt"/>
                </a:rPr>
                <a:t>职务</a:t>
              </a:r>
              <a:endParaRPr lang="en-US" altLang="zh-CN" sz="2000" dirty="0">
                <a:solidFill>
                  <a:schemeClr val="accent1"/>
                </a:solidFill>
                <a:cs typeface="+mn-ea"/>
                <a:sym typeface="+mn-lt"/>
              </a:endParaRPr>
            </a:p>
            <a:p>
              <a:pPr marL="285750" indent="-285750" algn="just">
                <a:lnSpc>
                  <a:spcPct val="130000"/>
                </a:lnSpc>
                <a:buFont typeface="Arial" panose="020B0604020202020204" pitchFamily="34" charset="0"/>
                <a:buChar char="•"/>
              </a:pPr>
              <a:r>
                <a:rPr lang="zh-CN" altLang="en-US" sz="2000" dirty="0">
                  <a:solidFill>
                    <a:schemeClr val="accent1"/>
                  </a:solidFill>
                  <a:cs typeface="+mn-ea"/>
                  <a:sym typeface="+mn-lt"/>
                </a:rPr>
                <a:t>请输入你的其他自我介绍请输入你的其他自我介绍请输入你的其他自我介绍</a:t>
              </a:r>
              <a:endParaRPr lang="en-US" altLang="zh-CN" sz="2000" dirty="0">
                <a:solidFill>
                  <a:schemeClr val="accent1"/>
                </a:solidFill>
                <a:cs typeface="+mn-ea"/>
                <a:sym typeface="+mn-lt"/>
              </a:endParaRPr>
            </a:p>
            <a:p>
              <a:pPr marL="285750" indent="-285750" algn="just">
                <a:lnSpc>
                  <a:spcPct val="130000"/>
                </a:lnSpc>
                <a:buFont typeface="Arial" panose="020B0604020202020204" pitchFamily="34" charset="0"/>
                <a:buChar char="•"/>
              </a:pPr>
              <a:r>
                <a:rPr lang="zh-CN" altLang="en-US" sz="2000" dirty="0">
                  <a:solidFill>
                    <a:schemeClr val="accent1"/>
                  </a:solidFill>
                  <a:cs typeface="+mn-ea"/>
                  <a:sym typeface="+mn-lt"/>
                </a:rPr>
                <a:t>该版式自我介绍，可对照片进行裁剪（比例</a:t>
              </a:r>
              <a:r>
                <a:rPr lang="en-US" altLang="zh-CN" sz="2000" dirty="0">
                  <a:solidFill>
                    <a:schemeClr val="accent1"/>
                  </a:solidFill>
                  <a:cs typeface="+mn-ea"/>
                  <a:sym typeface="+mn-lt"/>
                </a:rPr>
                <a:t>3</a:t>
              </a:r>
              <a:r>
                <a:rPr lang="zh-CN" altLang="en-US" sz="2000" dirty="0">
                  <a:solidFill>
                    <a:schemeClr val="accent1"/>
                  </a:solidFill>
                  <a:cs typeface="+mn-ea"/>
                  <a:sym typeface="+mn-lt"/>
                </a:rPr>
                <a:t>：</a:t>
              </a:r>
              <a:r>
                <a:rPr lang="en-US" altLang="zh-CN" sz="2000" dirty="0">
                  <a:solidFill>
                    <a:schemeClr val="accent1"/>
                  </a:solidFill>
                  <a:cs typeface="+mn-ea"/>
                  <a:sym typeface="+mn-lt"/>
                </a:rPr>
                <a:t>4</a:t>
              </a:r>
              <a:r>
                <a:rPr lang="zh-CN" altLang="en-US" sz="2000" dirty="0">
                  <a:solidFill>
                    <a:schemeClr val="accent1"/>
                  </a:solidFill>
                  <a:cs typeface="+mn-ea"/>
                  <a:sym typeface="+mn-lt"/>
                </a:rPr>
                <a:t>）后使聚焦上半身</a:t>
              </a:r>
              <a:endParaRPr lang="en-US" altLang="zh-CN" sz="2000" dirty="0">
                <a:solidFill>
                  <a:schemeClr val="accent1"/>
                </a:solidFill>
                <a:cs typeface="+mn-ea"/>
                <a:sym typeface="+mn-lt"/>
              </a:endParaRPr>
            </a:p>
          </p:txBody>
        </p:sp>
        <p:sp>
          <p:nvSpPr>
            <p:cNvPr id="8" name="文本框 7">
              <a:extLst>
                <a:ext uri="{FF2B5EF4-FFF2-40B4-BE49-F238E27FC236}">
                  <a16:creationId xmlns:a16="http://schemas.microsoft.com/office/drawing/2014/main" id="{A1550E1F-1891-4E76-9DC7-ADCF9CD687D2}"/>
                </a:ext>
              </a:extLst>
            </p:cNvPr>
            <p:cNvSpPr txBox="1"/>
            <p:nvPr/>
          </p:nvSpPr>
          <p:spPr>
            <a:xfrm>
              <a:off x="6013045" y="1884458"/>
              <a:ext cx="4542242" cy="646331"/>
            </a:xfrm>
            <a:prstGeom prst="rect">
              <a:avLst/>
            </a:prstGeom>
            <a:noFill/>
          </p:spPr>
          <p:txBody>
            <a:bodyPr wrap="square" rtlCol="0">
              <a:spAutoFit/>
            </a:bodyPr>
            <a:lstStyle/>
            <a:p>
              <a:r>
                <a:rPr lang="zh-CN" altLang="en-US" sz="3600" b="1" spc="600" dirty="0">
                  <a:solidFill>
                    <a:schemeClr val="accent1"/>
                  </a:solidFill>
                  <a:cs typeface="+mn-ea"/>
                  <a:sym typeface="+mn-lt"/>
                </a:rPr>
                <a:t>姓名</a:t>
              </a:r>
            </a:p>
          </p:txBody>
        </p:sp>
      </p:grpSp>
      <p:pic>
        <p:nvPicPr>
          <p:cNvPr id="9" name="图片占位符 8">
            <a:extLst>
              <a:ext uri="{FF2B5EF4-FFF2-40B4-BE49-F238E27FC236}">
                <a16:creationId xmlns:a16="http://schemas.microsoft.com/office/drawing/2014/main" id="{FAA25A87-BFCC-894E-9648-36AF73A9A52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229844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3EC62EBA-3917-4443-BC82-97466F6E734A}"/>
              </a:ext>
            </a:extLst>
          </p:cNvPr>
          <p:cNvSpPr/>
          <p:nvPr/>
        </p:nvSpPr>
        <p:spPr>
          <a:xfrm>
            <a:off x="660400" y="3980135"/>
            <a:ext cx="10858500" cy="1728000"/>
          </a:xfrm>
          <a:prstGeom prst="rect">
            <a:avLst/>
          </a:prstGeom>
          <a:solidFill>
            <a:schemeClr val="bg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a:extLst>
              <a:ext uri="{FF2B5EF4-FFF2-40B4-BE49-F238E27FC236}">
                <a16:creationId xmlns:a16="http://schemas.microsoft.com/office/drawing/2014/main" id="{996E48D8-F1A3-4F82-8D4B-5F5A43995218}"/>
              </a:ext>
            </a:extLst>
          </p:cNvPr>
          <p:cNvSpPr/>
          <p:nvPr/>
        </p:nvSpPr>
        <p:spPr>
          <a:xfrm>
            <a:off x="666750" y="1453050"/>
            <a:ext cx="10858500" cy="1728000"/>
          </a:xfrm>
          <a:prstGeom prst="rect">
            <a:avLst/>
          </a:prstGeom>
          <a:solidFill>
            <a:schemeClr val="bg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灯片编号占位符 2">
            <a:extLst>
              <a:ext uri="{FF2B5EF4-FFF2-40B4-BE49-F238E27FC236}">
                <a16:creationId xmlns:a16="http://schemas.microsoft.com/office/drawing/2014/main" id="{A5CBF7A3-DD55-4117-87C8-1C909E137761}"/>
              </a:ext>
            </a:extLst>
          </p:cNvPr>
          <p:cNvSpPr>
            <a:spLocks noGrp="1"/>
          </p:cNvSpPr>
          <p:nvPr>
            <p:ph type="sldNum" sz="quarter" idx="12"/>
          </p:nvPr>
        </p:nvSpPr>
        <p:spPr/>
        <p:txBody>
          <a:bodyPr/>
          <a:lstStyle/>
          <a:p>
            <a:fld id="{2515AB8F-1C56-49E9-90C8-78D22B0C1B97}" type="slidenum">
              <a:rPr lang="zh-CN" altLang="en-US" smtClean="0">
                <a:sym typeface="+mn-lt"/>
              </a:rPr>
              <a:pPr/>
              <a:t>46</a:t>
            </a:fld>
            <a:endParaRPr lang="zh-CN" altLang="en-US">
              <a:sym typeface="+mn-lt"/>
            </a:endParaRPr>
          </a:p>
        </p:txBody>
      </p:sp>
      <p:sp>
        <p:nvSpPr>
          <p:cNvPr id="2" name="标题 1">
            <a:extLst>
              <a:ext uri="{FF2B5EF4-FFF2-40B4-BE49-F238E27FC236}">
                <a16:creationId xmlns:a16="http://schemas.microsoft.com/office/drawing/2014/main" id="{E8C01F1E-DB36-4607-A59C-FC4CEB2A33C7}"/>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人物介绍页</a:t>
            </a:r>
          </a:p>
        </p:txBody>
      </p:sp>
      <p:sp>
        <p:nvSpPr>
          <p:cNvPr id="24" name="文本框 23">
            <a:extLst>
              <a:ext uri="{FF2B5EF4-FFF2-40B4-BE49-F238E27FC236}">
                <a16:creationId xmlns:a16="http://schemas.microsoft.com/office/drawing/2014/main" id="{683D76A5-968B-4A53-99BC-C5BC0E6B9879}"/>
              </a:ext>
            </a:extLst>
          </p:cNvPr>
          <p:cNvSpPr txBox="1"/>
          <p:nvPr/>
        </p:nvSpPr>
        <p:spPr>
          <a:xfrm>
            <a:off x="1104518" y="4164792"/>
            <a:ext cx="7642308" cy="1358687"/>
          </a:xfrm>
          <a:prstGeom prst="rect">
            <a:avLst/>
          </a:prstGeom>
          <a:noFill/>
        </p:spPr>
        <p:txBody>
          <a:bodyPr wrap="square" lIns="0" rIns="0" rtlCol="0" anchor="ctr" anchorCtr="0">
            <a:normAutofit fontScale="92500" lnSpcReduction="10000"/>
          </a:bodyPr>
          <a:lstStyle/>
          <a:p>
            <a:pPr algn="r">
              <a:lnSpc>
                <a:spcPct val="140000"/>
              </a:lnSpc>
            </a:pPr>
            <a:r>
              <a:rPr lang="zh-CN" altLang="en-US" sz="2800" b="1" dirty="0">
                <a:solidFill>
                  <a:schemeClr val="accent1"/>
                </a:solidFill>
                <a:cs typeface="+mn-ea"/>
                <a:sym typeface="+mn-lt"/>
              </a:rPr>
              <a:t>姓名</a:t>
            </a:r>
            <a:endParaRPr lang="en-US" altLang="zh-CN" sz="2800" b="1" dirty="0">
              <a:solidFill>
                <a:schemeClr val="accent1"/>
              </a:solidFill>
              <a:cs typeface="+mn-ea"/>
              <a:sym typeface="+mn-lt"/>
            </a:endParaRPr>
          </a:p>
          <a:p>
            <a:pPr algn="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a:p>
            <a:pPr algn="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p:txBody>
      </p:sp>
      <p:sp>
        <p:nvSpPr>
          <p:cNvPr id="25" name="文本框 24">
            <a:extLst>
              <a:ext uri="{FF2B5EF4-FFF2-40B4-BE49-F238E27FC236}">
                <a16:creationId xmlns:a16="http://schemas.microsoft.com/office/drawing/2014/main" id="{D90698CB-2831-49E3-96BF-6296A6FCA586}"/>
              </a:ext>
            </a:extLst>
          </p:cNvPr>
          <p:cNvSpPr txBox="1"/>
          <p:nvPr/>
        </p:nvSpPr>
        <p:spPr>
          <a:xfrm>
            <a:off x="3457492" y="1637707"/>
            <a:ext cx="7642308" cy="1358687"/>
          </a:xfrm>
          <a:prstGeom prst="rect">
            <a:avLst/>
          </a:prstGeom>
          <a:noFill/>
        </p:spPr>
        <p:txBody>
          <a:bodyPr wrap="square" lIns="0" rIns="0" rtlCol="0" anchor="ctr" anchorCtr="0">
            <a:normAutofit fontScale="92500" lnSpcReduction="10000"/>
          </a:bodyPr>
          <a:lstStyle/>
          <a:p>
            <a:pPr>
              <a:lnSpc>
                <a:spcPct val="140000"/>
              </a:lnSpc>
            </a:pPr>
            <a:r>
              <a:rPr lang="zh-CN" altLang="en-US" sz="2800" b="1" dirty="0">
                <a:solidFill>
                  <a:schemeClr val="accent1"/>
                </a:solidFill>
                <a:cs typeface="+mn-ea"/>
                <a:sym typeface="+mn-lt"/>
              </a:rPr>
              <a:t>姓名</a:t>
            </a:r>
            <a:endParaRPr lang="en-US" altLang="zh-CN" sz="2800" b="1" dirty="0">
              <a:solidFill>
                <a:schemeClr val="accent1"/>
              </a:solidFill>
              <a:cs typeface="+mn-ea"/>
              <a:sym typeface="+mn-lt"/>
            </a:endParaRPr>
          </a:p>
          <a:p>
            <a:pP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a:p>
            <a:pP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p:txBody>
      </p:sp>
      <p:pic>
        <p:nvPicPr>
          <p:cNvPr id="37" name="图片占位符 36">
            <a:extLst>
              <a:ext uri="{FF2B5EF4-FFF2-40B4-BE49-F238E27FC236}">
                <a16:creationId xmlns:a16="http://schemas.microsoft.com/office/drawing/2014/main" id="{332FF908-0C4C-3144-A4F2-FD5B513F7BB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517" r="12517"/>
          <a:stretch>
            <a:fillRect/>
          </a:stretch>
        </p:blipFill>
        <p:spPr/>
      </p:pic>
      <p:pic>
        <p:nvPicPr>
          <p:cNvPr id="41" name="图片占位符 40">
            <a:extLst>
              <a:ext uri="{FF2B5EF4-FFF2-40B4-BE49-F238E27FC236}">
                <a16:creationId xmlns:a16="http://schemas.microsoft.com/office/drawing/2014/main" id="{2C79EAF2-C271-8F44-9F44-EB458C37654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542" r="12542"/>
          <a:stretch>
            <a:fillRect/>
          </a:stretch>
        </p:blipFill>
        <p:spPr/>
      </p:pic>
    </p:spTree>
    <p:extLst>
      <p:ext uri="{BB962C8B-B14F-4D97-AF65-F5344CB8AC3E}">
        <p14:creationId xmlns:p14="http://schemas.microsoft.com/office/powerpoint/2010/main" val="2673637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585F1FD-7916-4FC9-8AC6-E770B5366AF4}"/>
              </a:ext>
            </a:extLst>
          </p:cNvPr>
          <p:cNvSpPr>
            <a:spLocks noGrp="1"/>
          </p:cNvSpPr>
          <p:nvPr>
            <p:ph type="sldNum" sz="quarter" idx="12"/>
          </p:nvPr>
        </p:nvSpPr>
        <p:spPr/>
        <p:txBody>
          <a:bodyPr/>
          <a:lstStyle/>
          <a:p>
            <a:fld id="{2515AB8F-1C56-49E9-90C8-78D22B0C1B97}" type="slidenum">
              <a:rPr lang="zh-CN" altLang="en-US" smtClean="0">
                <a:sym typeface="+mn-lt"/>
              </a:rPr>
              <a:pPr/>
              <a:t>47</a:t>
            </a:fld>
            <a:endParaRPr lang="zh-CN" altLang="en-US" dirty="0">
              <a:sym typeface="+mn-lt"/>
            </a:endParaRPr>
          </a:p>
        </p:txBody>
      </p:sp>
      <p:sp>
        <p:nvSpPr>
          <p:cNvPr id="2" name="标题 1">
            <a:extLst>
              <a:ext uri="{FF2B5EF4-FFF2-40B4-BE49-F238E27FC236}">
                <a16:creationId xmlns:a16="http://schemas.microsoft.com/office/drawing/2014/main" id="{391FA462-B66A-4369-9B35-CB74E4B81040}"/>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团队介绍页</a:t>
            </a:r>
          </a:p>
        </p:txBody>
      </p:sp>
      <p:sp>
        <p:nvSpPr>
          <p:cNvPr id="11" name="文本框 10">
            <a:extLst>
              <a:ext uri="{FF2B5EF4-FFF2-40B4-BE49-F238E27FC236}">
                <a16:creationId xmlns:a16="http://schemas.microsoft.com/office/drawing/2014/main" id="{766A8A15-DFF3-4750-B526-BD27EC1B97DD}"/>
              </a:ext>
            </a:extLst>
          </p:cNvPr>
          <p:cNvSpPr txBox="1"/>
          <p:nvPr/>
        </p:nvSpPr>
        <p:spPr>
          <a:xfrm>
            <a:off x="1219984" y="3599271"/>
            <a:ext cx="1710667"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12" name="文本框 11">
            <a:extLst>
              <a:ext uri="{FF2B5EF4-FFF2-40B4-BE49-F238E27FC236}">
                <a16:creationId xmlns:a16="http://schemas.microsoft.com/office/drawing/2014/main" id="{8535F35F-FC1C-48AE-AD49-AFDFA81E324A}"/>
              </a:ext>
            </a:extLst>
          </p:cNvPr>
          <p:cNvSpPr txBox="1"/>
          <p:nvPr/>
        </p:nvSpPr>
        <p:spPr>
          <a:xfrm>
            <a:off x="1175656"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cxnSp>
        <p:nvCxnSpPr>
          <p:cNvPr id="13" name="直接连接符 12">
            <a:extLst>
              <a:ext uri="{FF2B5EF4-FFF2-40B4-BE49-F238E27FC236}">
                <a16:creationId xmlns:a16="http://schemas.microsoft.com/office/drawing/2014/main" id="{3E7E7ED0-75EC-4612-B11F-1CFD19BC816C}"/>
              </a:ext>
            </a:extLst>
          </p:cNvPr>
          <p:cNvCxnSpPr>
            <a:cxnSpLocks/>
          </p:cNvCxnSpPr>
          <p:nvPr/>
        </p:nvCxnSpPr>
        <p:spPr>
          <a:xfrm rot="16200000">
            <a:off x="2219224" y="4531695"/>
            <a:ext cx="2298429" cy="0"/>
          </a:xfrm>
          <a:prstGeom prst="line">
            <a:avLst/>
          </a:prstGeom>
          <a:ln w="12700" cap="rnd">
            <a:gradFill flip="none" rotWithShape="1">
              <a:gsLst>
                <a:gs pos="0">
                  <a:schemeClr val="bg1"/>
                </a:gs>
                <a:gs pos="100000">
                  <a:schemeClr val="bg1">
                    <a:lumMod val="50000"/>
                  </a:schemeClr>
                </a:gs>
              </a:gsLst>
              <a:lin ang="108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083A1DA-3EA7-438F-8FA3-32063A3D15F0}"/>
              </a:ext>
            </a:extLst>
          </p:cNvPr>
          <p:cNvCxnSpPr>
            <a:cxnSpLocks/>
          </p:cNvCxnSpPr>
          <p:nvPr/>
        </p:nvCxnSpPr>
        <p:spPr>
          <a:xfrm rot="16200000">
            <a:off x="4940199" y="4531695"/>
            <a:ext cx="2298429" cy="0"/>
          </a:xfrm>
          <a:prstGeom prst="line">
            <a:avLst/>
          </a:prstGeom>
          <a:ln w="12700" cap="rnd">
            <a:gradFill flip="none" rotWithShape="1">
              <a:gsLst>
                <a:gs pos="0">
                  <a:schemeClr val="bg1"/>
                </a:gs>
                <a:gs pos="100000">
                  <a:schemeClr val="bg1">
                    <a:lumMod val="50000"/>
                  </a:schemeClr>
                </a:gs>
              </a:gsLst>
              <a:lin ang="108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B1758B5-C9EA-4888-9128-B6257645978B}"/>
              </a:ext>
            </a:extLst>
          </p:cNvPr>
          <p:cNvCxnSpPr>
            <a:cxnSpLocks/>
          </p:cNvCxnSpPr>
          <p:nvPr/>
        </p:nvCxnSpPr>
        <p:spPr>
          <a:xfrm rot="16200000">
            <a:off x="7661174" y="4531695"/>
            <a:ext cx="2298429" cy="0"/>
          </a:xfrm>
          <a:prstGeom prst="line">
            <a:avLst/>
          </a:prstGeom>
          <a:ln w="12700" cap="rnd">
            <a:gradFill flip="none" rotWithShape="1">
              <a:gsLst>
                <a:gs pos="0">
                  <a:schemeClr val="bg1"/>
                </a:gs>
                <a:gs pos="100000">
                  <a:schemeClr val="bg1">
                    <a:lumMod val="50000"/>
                  </a:schemeClr>
                </a:gs>
              </a:gsLst>
              <a:lin ang="10800000" scaled="1"/>
              <a:tileRect/>
            </a:gradFill>
            <a:roun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058A808-1F04-44CD-94AD-F250A8874B24}"/>
              </a:ext>
            </a:extLst>
          </p:cNvPr>
          <p:cNvSpPr txBox="1"/>
          <p:nvPr/>
        </p:nvSpPr>
        <p:spPr>
          <a:xfrm>
            <a:off x="9370010" y="3599271"/>
            <a:ext cx="1754997"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26" name="文本框 25">
            <a:extLst>
              <a:ext uri="{FF2B5EF4-FFF2-40B4-BE49-F238E27FC236}">
                <a16:creationId xmlns:a16="http://schemas.microsoft.com/office/drawing/2014/main" id="{BFDAF975-58E0-490C-A47F-22CA89BE294C}"/>
              </a:ext>
            </a:extLst>
          </p:cNvPr>
          <p:cNvSpPr txBox="1"/>
          <p:nvPr/>
        </p:nvSpPr>
        <p:spPr>
          <a:xfrm>
            <a:off x="9370010"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sp>
        <p:nvSpPr>
          <p:cNvPr id="29" name="文本框 28">
            <a:extLst>
              <a:ext uri="{FF2B5EF4-FFF2-40B4-BE49-F238E27FC236}">
                <a16:creationId xmlns:a16="http://schemas.microsoft.com/office/drawing/2014/main" id="{AE7E86CB-397B-4DD6-90CB-AC1D100BD137}"/>
              </a:ext>
            </a:extLst>
          </p:cNvPr>
          <p:cNvSpPr txBox="1"/>
          <p:nvPr/>
        </p:nvSpPr>
        <p:spPr>
          <a:xfrm>
            <a:off x="6623909" y="3599271"/>
            <a:ext cx="1729681"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30" name="文本框 29">
            <a:extLst>
              <a:ext uri="{FF2B5EF4-FFF2-40B4-BE49-F238E27FC236}">
                <a16:creationId xmlns:a16="http://schemas.microsoft.com/office/drawing/2014/main" id="{C7CD870E-B34A-4E92-B9FF-2B5C26594368}"/>
              </a:ext>
            </a:extLst>
          </p:cNvPr>
          <p:cNvSpPr txBox="1"/>
          <p:nvPr/>
        </p:nvSpPr>
        <p:spPr>
          <a:xfrm>
            <a:off x="6623909"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sp>
        <p:nvSpPr>
          <p:cNvPr id="33" name="文本框 32">
            <a:extLst>
              <a:ext uri="{FF2B5EF4-FFF2-40B4-BE49-F238E27FC236}">
                <a16:creationId xmlns:a16="http://schemas.microsoft.com/office/drawing/2014/main" id="{8120CF9A-A525-4E14-AF45-A2BA9E4B4852}"/>
              </a:ext>
            </a:extLst>
          </p:cNvPr>
          <p:cNvSpPr txBox="1"/>
          <p:nvPr/>
        </p:nvSpPr>
        <p:spPr>
          <a:xfrm>
            <a:off x="3936638" y="3599271"/>
            <a:ext cx="1695981"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34" name="文本框 33">
            <a:extLst>
              <a:ext uri="{FF2B5EF4-FFF2-40B4-BE49-F238E27FC236}">
                <a16:creationId xmlns:a16="http://schemas.microsoft.com/office/drawing/2014/main" id="{49D1005B-ED99-46FD-BA6D-863447E39048}"/>
              </a:ext>
            </a:extLst>
          </p:cNvPr>
          <p:cNvSpPr txBox="1"/>
          <p:nvPr/>
        </p:nvSpPr>
        <p:spPr>
          <a:xfrm>
            <a:off x="3877619"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pic>
        <p:nvPicPr>
          <p:cNvPr id="44" name="图片占位符 43">
            <a:extLst>
              <a:ext uri="{FF2B5EF4-FFF2-40B4-BE49-F238E27FC236}">
                <a16:creationId xmlns:a16="http://schemas.microsoft.com/office/drawing/2014/main" id="{19B88204-118D-CF48-B2F2-0309219A261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5" b="45"/>
          <a:stretch>
            <a:fillRect/>
          </a:stretch>
        </p:blipFill>
        <p:spPr/>
      </p:pic>
      <p:pic>
        <p:nvPicPr>
          <p:cNvPr id="46" name="图片占位符 45">
            <a:extLst>
              <a:ext uri="{FF2B5EF4-FFF2-40B4-BE49-F238E27FC236}">
                <a16:creationId xmlns:a16="http://schemas.microsoft.com/office/drawing/2014/main" id="{9EB5A7E1-06EE-BB40-92BD-570DF2ECBA1B}"/>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50" name="图片占位符 49">
            <a:extLst>
              <a:ext uri="{FF2B5EF4-FFF2-40B4-BE49-F238E27FC236}">
                <a16:creationId xmlns:a16="http://schemas.microsoft.com/office/drawing/2014/main" id="{126C777B-E85B-3A47-83BB-00AD38F30F16}"/>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3147" b="3147"/>
          <a:stretch>
            <a:fillRect/>
          </a:stretch>
        </p:blipFill>
        <p:spPr/>
      </p:pic>
      <p:pic>
        <p:nvPicPr>
          <p:cNvPr id="52" name="图片占位符 51">
            <a:extLst>
              <a:ext uri="{FF2B5EF4-FFF2-40B4-BE49-F238E27FC236}">
                <a16:creationId xmlns:a16="http://schemas.microsoft.com/office/drawing/2014/main" id="{DEF82184-3629-7E43-83DF-4D02A49CD19E}"/>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836" b="836"/>
          <a:stretch>
            <a:fillRect/>
          </a:stretch>
        </p:blipFill>
        <p:spPr/>
      </p:pic>
    </p:spTree>
    <p:extLst>
      <p:ext uri="{BB962C8B-B14F-4D97-AF65-F5344CB8AC3E}">
        <p14:creationId xmlns:p14="http://schemas.microsoft.com/office/powerpoint/2010/main" val="1122313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a:extLst>
              <a:ext uri="{FF2B5EF4-FFF2-40B4-BE49-F238E27FC236}">
                <a16:creationId xmlns:a16="http://schemas.microsoft.com/office/drawing/2014/main" id="{057FA775-1DDB-43B7-9BE5-D06AD7A3EB2C}"/>
              </a:ext>
            </a:extLst>
          </p:cNvPr>
          <p:cNvCxnSpPr>
            <a:cxnSpLocks/>
          </p:cNvCxnSpPr>
          <p:nvPr/>
        </p:nvCxnSpPr>
        <p:spPr>
          <a:xfrm>
            <a:off x="727628" y="4746627"/>
            <a:ext cx="9514010" cy="2259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F6FEAEFD-75B2-495F-854A-33BA9ED5625B}"/>
              </a:ext>
            </a:extLst>
          </p:cNvPr>
          <p:cNvSpPr>
            <a:spLocks noGrp="1"/>
          </p:cNvSpPr>
          <p:nvPr>
            <p:ph type="title"/>
          </p:nvPr>
        </p:nvSpPr>
        <p:spPr>
          <a:xfrm>
            <a:off x="1091255" y="237834"/>
            <a:ext cx="8168208" cy="790865"/>
          </a:xfrm>
        </p:spPr>
        <p:txBody>
          <a:bodyPr/>
          <a:lstStyle/>
          <a:p>
            <a:r>
              <a:rPr lang="zh-CN" altLang="en-US" dirty="0">
                <a:sym typeface="+mn-lt"/>
              </a:rPr>
              <a:t>学术报告系列</a:t>
            </a:r>
            <a:r>
              <a:rPr lang="en-US" altLang="zh-CN" dirty="0">
                <a:sym typeface="+mn-lt"/>
              </a:rPr>
              <a:t>-</a:t>
            </a:r>
            <a:r>
              <a:rPr lang="zh-CN" altLang="en-US" dirty="0">
                <a:sym typeface="+mn-lt"/>
              </a:rPr>
              <a:t>近</a:t>
            </a:r>
            <a:r>
              <a:rPr lang="en-US" altLang="zh-CN" dirty="0">
                <a:sym typeface="+mn-lt"/>
              </a:rPr>
              <a:t>5</a:t>
            </a:r>
            <a:r>
              <a:rPr lang="zh-CN" altLang="en-US" dirty="0">
                <a:sym typeface="+mn-lt"/>
              </a:rPr>
              <a:t>年主要学术成果</a:t>
            </a:r>
          </a:p>
        </p:txBody>
      </p:sp>
      <p:sp>
        <p:nvSpPr>
          <p:cNvPr id="3" name="灯片编号占位符 2">
            <a:extLst>
              <a:ext uri="{FF2B5EF4-FFF2-40B4-BE49-F238E27FC236}">
                <a16:creationId xmlns:a16="http://schemas.microsoft.com/office/drawing/2014/main" id="{9B695499-DC05-4F3D-A8D9-44914EC13EB6}"/>
              </a:ext>
            </a:extLst>
          </p:cNvPr>
          <p:cNvSpPr>
            <a:spLocks noGrp="1"/>
          </p:cNvSpPr>
          <p:nvPr>
            <p:ph type="sldNum" sz="quarter" idx="12"/>
          </p:nvPr>
        </p:nvSpPr>
        <p:spPr/>
        <p:txBody>
          <a:bodyPr/>
          <a:lstStyle/>
          <a:p>
            <a:fld id="{2515AB8F-1C56-49E9-90C8-78D22B0C1B97}" type="slidenum">
              <a:rPr lang="zh-CN" altLang="en-US" smtClean="0">
                <a:sym typeface="+mn-lt"/>
              </a:rPr>
              <a:pPr/>
              <a:t>48</a:t>
            </a:fld>
            <a:endParaRPr lang="zh-CN" altLang="en-US">
              <a:sym typeface="+mn-lt"/>
            </a:endParaRPr>
          </a:p>
        </p:txBody>
      </p:sp>
      <p:cxnSp>
        <p:nvCxnSpPr>
          <p:cNvPr id="8" name="直接连接符 7">
            <a:extLst>
              <a:ext uri="{FF2B5EF4-FFF2-40B4-BE49-F238E27FC236}">
                <a16:creationId xmlns:a16="http://schemas.microsoft.com/office/drawing/2014/main" id="{8098F75B-4283-458A-8141-A1FC8F387B77}"/>
              </a:ext>
            </a:extLst>
          </p:cNvPr>
          <p:cNvCxnSpPr>
            <a:cxnSpLocks/>
          </p:cNvCxnSpPr>
          <p:nvPr/>
        </p:nvCxnSpPr>
        <p:spPr>
          <a:xfrm flipV="1">
            <a:off x="727628" y="2385207"/>
            <a:ext cx="9426637" cy="1220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1AA0944F-7A25-4683-9A94-D7725FD913DA}"/>
              </a:ext>
            </a:extLst>
          </p:cNvPr>
          <p:cNvSpPr>
            <a:spLocks noChangeAspect="1"/>
          </p:cNvSpPr>
          <p:nvPr/>
        </p:nvSpPr>
        <p:spPr>
          <a:xfrm>
            <a:off x="10130515" y="2384763"/>
            <a:ext cx="1256488" cy="2383904"/>
          </a:xfrm>
          <a:custGeom>
            <a:avLst/>
            <a:gdLst>
              <a:gd name="connsiteX0" fmla="*/ 0 w 2412000"/>
              <a:gd name="connsiteY0" fmla="*/ 1206000 h 2412000"/>
              <a:gd name="connsiteX1" fmla="*/ 1206000 w 2412000"/>
              <a:gd name="connsiteY1" fmla="*/ 0 h 2412000"/>
              <a:gd name="connsiteX2" fmla="*/ 2412000 w 2412000"/>
              <a:gd name="connsiteY2" fmla="*/ 1206000 h 2412000"/>
              <a:gd name="connsiteX3" fmla="*/ 1206000 w 2412000"/>
              <a:gd name="connsiteY3" fmla="*/ 2412000 h 2412000"/>
              <a:gd name="connsiteX4" fmla="*/ 0 w 2412000"/>
              <a:gd name="connsiteY4" fmla="*/ 1206000 h 2412000"/>
              <a:gd name="connsiteX0" fmla="*/ 0 w 2412000"/>
              <a:gd name="connsiteY0" fmla="*/ 1206000 h 2412000"/>
              <a:gd name="connsiteX1" fmla="*/ 1206000 w 2412000"/>
              <a:gd name="connsiteY1" fmla="*/ 0 h 2412000"/>
              <a:gd name="connsiteX2" fmla="*/ 2412000 w 2412000"/>
              <a:gd name="connsiteY2" fmla="*/ 1206000 h 2412000"/>
              <a:gd name="connsiteX3" fmla="*/ 1206000 w 2412000"/>
              <a:gd name="connsiteY3" fmla="*/ 2412000 h 2412000"/>
              <a:gd name="connsiteX4" fmla="*/ 91440 w 2412000"/>
              <a:gd name="connsiteY4" fmla="*/ 1297440 h 2412000"/>
              <a:gd name="connsiteX0" fmla="*/ 0 w 2412000"/>
              <a:gd name="connsiteY0" fmla="*/ 1206000 h 2590271"/>
              <a:gd name="connsiteX1" fmla="*/ 1206000 w 2412000"/>
              <a:gd name="connsiteY1" fmla="*/ 0 h 2590271"/>
              <a:gd name="connsiteX2" fmla="*/ 2412000 w 2412000"/>
              <a:gd name="connsiteY2" fmla="*/ 1206000 h 2590271"/>
              <a:gd name="connsiteX3" fmla="*/ 1206000 w 2412000"/>
              <a:gd name="connsiteY3" fmla="*/ 2412000 h 2590271"/>
              <a:gd name="connsiteX4" fmla="*/ 1234440 w 2412000"/>
              <a:gd name="connsiteY4" fmla="*/ 2211840 h 2590271"/>
              <a:gd name="connsiteX0" fmla="*/ 57864 w 1314164"/>
              <a:gd name="connsiteY0" fmla="*/ 349473 h 2927544"/>
              <a:gd name="connsiteX1" fmla="*/ 108164 w 1314164"/>
              <a:gd name="connsiteY1" fmla="*/ 337273 h 2927544"/>
              <a:gd name="connsiteX2" fmla="*/ 1314164 w 1314164"/>
              <a:gd name="connsiteY2" fmla="*/ 1543273 h 2927544"/>
              <a:gd name="connsiteX3" fmla="*/ 108164 w 1314164"/>
              <a:gd name="connsiteY3" fmla="*/ 2749273 h 2927544"/>
              <a:gd name="connsiteX4" fmla="*/ 136604 w 1314164"/>
              <a:gd name="connsiteY4" fmla="*/ 2549113 h 2927544"/>
              <a:gd name="connsiteX0" fmla="*/ 51066 w 1307366"/>
              <a:gd name="connsiteY0" fmla="*/ 0 h 2578071"/>
              <a:gd name="connsiteX1" fmla="*/ 1307366 w 1307366"/>
              <a:gd name="connsiteY1" fmla="*/ 1193800 h 2578071"/>
              <a:gd name="connsiteX2" fmla="*/ 101366 w 1307366"/>
              <a:gd name="connsiteY2" fmla="*/ 2399800 h 2578071"/>
              <a:gd name="connsiteX3" fmla="*/ 129806 w 1307366"/>
              <a:gd name="connsiteY3" fmla="*/ 2199640 h 2578071"/>
              <a:gd name="connsiteX0" fmla="*/ 67354 w 1323654"/>
              <a:gd name="connsiteY0" fmla="*/ 0 h 2708090"/>
              <a:gd name="connsiteX1" fmla="*/ 1323654 w 1323654"/>
              <a:gd name="connsiteY1" fmla="*/ 1193800 h 2708090"/>
              <a:gd name="connsiteX2" fmla="*/ 117654 w 1323654"/>
              <a:gd name="connsiteY2" fmla="*/ 2399800 h 2708090"/>
              <a:gd name="connsiteX3" fmla="*/ 107994 w 1323654"/>
              <a:gd name="connsiteY3" fmla="*/ 2402840 h 2708090"/>
              <a:gd name="connsiteX0" fmla="*/ 0 w 1256300"/>
              <a:gd name="connsiteY0" fmla="*/ 0 h 2399800"/>
              <a:gd name="connsiteX1" fmla="*/ 1256300 w 1256300"/>
              <a:gd name="connsiteY1" fmla="*/ 1193800 h 2399800"/>
              <a:gd name="connsiteX2" fmla="*/ 50300 w 1256300"/>
              <a:gd name="connsiteY2" fmla="*/ 2399800 h 2399800"/>
              <a:gd name="connsiteX0" fmla="*/ 0 w 1256300"/>
              <a:gd name="connsiteY0" fmla="*/ 0 h 2399800"/>
              <a:gd name="connsiteX1" fmla="*/ 1256300 w 1256300"/>
              <a:gd name="connsiteY1" fmla="*/ 1193800 h 2399800"/>
              <a:gd name="connsiteX2" fmla="*/ 50300 w 1256300"/>
              <a:gd name="connsiteY2" fmla="*/ 2399800 h 2399800"/>
              <a:gd name="connsiteX0" fmla="*/ 0 w 1256300"/>
              <a:gd name="connsiteY0" fmla="*/ 0 h 2426818"/>
              <a:gd name="connsiteX1" fmla="*/ 1256300 w 1256300"/>
              <a:gd name="connsiteY1" fmla="*/ 1193800 h 2426818"/>
              <a:gd name="connsiteX2" fmla="*/ 50300 w 1256300"/>
              <a:gd name="connsiteY2" fmla="*/ 2399800 h 2426818"/>
              <a:gd name="connsiteX0" fmla="*/ 0 w 1256300"/>
              <a:gd name="connsiteY0" fmla="*/ 0 h 2426818"/>
              <a:gd name="connsiteX1" fmla="*/ 1256300 w 1256300"/>
              <a:gd name="connsiteY1" fmla="*/ 1193800 h 2426818"/>
              <a:gd name="connsiteX2" fmla="*/ 50300 w 1256300"/>
              <a:gd name="connsiteY2" fmla="*/ 2399800 h 2426818"/>
              <a:gd name="connsiteX0" fmla="*/ 0 w 1257858"/>
              <a:gd name="connsiteY0" fmla="*/ 0 h 2426818"/>
              <a:gd name="connsiteX1" fmla="*/ 1256300 w 1257858"/>
              <a:gd name="connsiteY1" fmla="*/ 1193800 h 2426818"/>
              <a:gd name="connsiteX2" fmla="*/ 50300 w 1257858"/>
              <a:gd name="connsiteY2" fmla="*/ 2399800 h 2426818"/>
              <a:gd name="connsiteX0" fmla="*/ 0 w 1257858"/>
              <a:gd name="connsiteY0" fmla="*/ 0 h 2399800"/>
              <a:gd name="connsiteX1" fmla="*/ 1256300 w 1257858"/>
              <a:gd name="connsiteY1" fmla="*/ 1193800 h 2399800"/>
              <a:gd name="connsiteX2" fmla="*/ 50300 w 1257858"/>
              <a:gd name="connsiteY2" fmla="*/ 2399800 h 2399800"/>
              <a:gd name="connsiteX0" fmla="*/ 0 w 1257858"/>
              <a:gd name="connsiteY0" fmla="*/ 0 h 2399800"/>
              <a:gd name="connsiteX1" fmla="*/ 1256300 w 1257858"/>
              <a:gd name="connsiteY1" fmla="*/ 1193800 h 2399800"/>
              <a:gd name="connsiteX2" fmla="*/ 50300 w 1257858"/>
              <a:gd name="connsiteY2" fmla="*/ 2399800 h 2399800"/>
              <a:gd name="connsiteX0" fmla="*/ 0 w 1256300"/>
              <a:gd name="connsiteY0" fmla="*/ 0 h 2399800"/>
              <a:gd name="connsiteX1" fmla="*/ 1256300 w 1256300"/>
              <a:gd name="connsiteY1" fmla="*/ 1193800 h 2399800"/>
              <a:gd name="connsiteX2" fmla="*/ 50300 w 1256300"/>
              <a:gd name="connsiteY2" fmla="*/ 2399800 h 2399800"/>
              <a:gd name="connsiteX0" fmla="*/ 0 w 1261998"/>
              <a:gd name="connsiteY0" fmla="*/ 17209 h 2417009"/>
              <a:gd name="connsiteX1" fmla="*/ 1256300 w 1261998"/>
              <a:gd name="connsiteY1" fmla="*/ 1211009 h 2417009"/>
              <a:gd name="connsiteX2" fmla="*/ 50300 w 1261998"/>
              <a:gd name="connsiteY2" fmla="*/ 2417009 h 2417009"/>
              <a:gd name="connsiteX0" fmla="*/ 0 w 1257301"/>
              <a:gd name="connsiteY0" fmla="*/ 0 h 2399800"/>
              <a:gd name="connsiteX1" fmla="*/ 1256300 w 1257301"/>
              <a:gd name="connsiteY1" fmla="*/ 1193800 h 2399800"/>
              <a:gd name="connsiteX2" fmla="*/ 50300 w 1257301"/>
              <a:gd name="connsiteY2" fmla="*/ 2399800 h 2399800"/>
              <a:gd name="connsiteX0" fmla="*/ 0 w 1256364"/>
              <a:gd name="connsiteY0" fmla="*/ 0 h 2399800"/>
              <a:gd name="connsiteX1" fmla="*/ 1256300 w 1256364"/>
              <a:gd name="connsiteY1" fmla="*/ 1193800 h 2399800"/>
              <a:gd name="connsiteX2" fmla="*/ 50300 w 1256364"/>
              <a:gd name="connsiteY2" fmla="*/ 2399800 h 2399800"/>
              <a:gd name="connsiteX0" fmla="*/ 0 w 1256364"/>
              <a:gd name="connsiteY0" fmla="*/ 0 h 2399800"/>
              <a:gd name="connsiteX1" fmla="*/ 1256300 w 1256364"/>
              <a:gd name="connsiteY1" fmla="*/ 1193800 h 2399800"/>
              <a:gd name="connsiteX2" fmla="*/ 50300 w 1256364"/>
              <a:gd name="connsiteY2" fmla="*/ 2399800 h 2399800"/>
              <a:gd name="connsiteX0" fmla="*/ 0 w 1256364"/>
              <a:gd name="connsiteY0" fmla="*/ 0 h 2399800"/>
              <a:gd name="connsiteX1" fmla="*/ 1256300 w 1256364"/>
              <a:gd name="connsiteY1" fmla="*/ 1193800 h 2399800"/>
              <a:gd name="connsiteX2" fmla="*/ 50300 w 1256364"/>
              <a:gd name="connsiteY2" fmla="*/ 2399800 h 2399800"/>
              <a:gd name="connsiteX0" fmla="*/ 0 w 1256314"/>
              <a:gd name="connsiteY0" fmla="*/ 0 h 2359160"/>
              <a:gd name="connsiteX1" fmla="*/ 1256300 w 1256314"/>
              <a:gd name="connsiteY1" fmla="*/ 1193800 h 2359160"/>
              <a:gd name="connsiteX2" fmla="*/ 24900 w 1256314"/>
              <a:gd name="connsiteY2" fmla="*/ 2359160 h 2359160"/>
              <a:gd name="connsiteX0" fmla="*/ 0 w 1256413"/>
              <a:gd name="connsiteY0" fmla="*/ 0 h 2359160"/>
              <a:gd name="connsiteX1" fmla="*/ 1256300 w 1256413"/>
              <a:gd name="connsiteY1" fmla="*/ 1193800 h 2359160"/>
              <a:gd name="connsiteX2" fmla="*/ 24900 w 1256413"/>
              <a:gd name="connsiteY2" fmla="*/ 2359160 h 2359160"/>
              <a:gd name="connsiteX0" fmla="*/ 0 w 1256327"/>
              <a:gd name="connsiteY0" fmla="*/ 0 h 2359160"/>
              <a:gd name="connsiteX1" fmla="*/ 1256300 w 1256327"/>
              <a:gd name="connsiteY1" fmla="*/ 1193800 h 2359160"/>
              <a:gd name="connsiteX2" fmla="*/ 24900 w 1256327"/>
              <a:gd name="connsiteY2" fmla="*/ 2359160 h 2359160"/>
              <a:gd name="connsiteX0" fmla="*/ 0 w 1256327"/>
              <a:gd name="connsiteY0" fmla="*/ 0 h 2359160"/>
              <a:gd name="connsiteX1" fmla="*/ 1256300 w 1256327"/>
              <a:gd name="connsiteY1" fmla="*/ 1193800 h 2359160"/>
              <a:gd name="connsiteX2" fmla="*/ 24900 w 1256327"/>
              <a:gd name="connsiteY2" fmla="*/ 2359160 h 2359160"/>
              <a:gd name="connsiteX0" fmla="*/ 0 w 1256327"/>
              <a:gd name="connsiteY0" fmla="*/ 0 h 2359160"/>
              <a:gd name="connsiteX1" fmla="*/ 1256300 w 1256327"/>
              <a:gd name="connsiteY1" fmla="*/ 1193800 h 2359160"/>
              <a:gd name="connsiteX2" fmla="*/ 24900 w 1256327"/>
              <a:gd name="connsiteY2" fmla="*/ 2359160 h 2359160"/>
              <a:gd name="connsiteX0" fmla="*/ 0 w 1256523"/>
              <a:gd name="connsiteY0" fmla="*/ 0 h 2359160"/>
              <a:gd name="connsiteX1" fmla="*/ 1256300 w 1256523"/>
              <a:gd name="connsiteY1" fmla="*/ 1193800 h 2359160"/>
              <a:gd name="connsiteX2" fmla="*/ 24900 w 1256523"/>
              <a:gd name="connsiteY2" fmla="*/ 2359160 h 2359160"/>
              <a:gd name="connsiteX0" fmla="*/ 0 w 1256480"/>
              <a:gd name="connsiteY0" fmla="*/ 0 h 2359160"/>
              <a:gd name="connsiteX1" fmla="*/ 1256300 w 1256480"/>
              <a:gd name="connsiteY1" fmla="*/ 1193800 h 2359160"/>
              <a:gd name="connsiteX2" fmla="*/ 24900 w 1256480"/>
              <a:gd name="connsiteY2" fmla="*/ 2359160 h 2359160"/>
              <a:gd name="connsiteX0" fmla="*/ 0 w 1256488"/>
              <a:gd name="connsiteY0" fmla="*/ 0 h 2359213"/>
              <a:gd name="connsiteX1" fmla="*/ 1256300 w 1256488"/>
              <a:gd name="connsiteY1" fmla="*/ 1193800 h 2359213"/>
              <a:gd name="connsiteX2" fmla="*/ 24900 w 1256488"/>
              <a:gd name="connsiteY2" fmla="*/ 2359160 h 2359213"/>
              <a:gd name="connsiteX0" fmla="*/ 0 w 1256931"/>
              <a:gd name="connsiteY0" fmla="*/ 0 h 2359213"/>
              <a:gd name="connsiteX1" fmla="*/ 1256300 w 1256931"/>
              <a:gd name="connsiteY1" fmla="*/ 1193800 h 2359213"/>
              <a:gd name="connsiteX2" fmla="*/ 24900 w 1256931"/>
              <a:gd name="connsiteY2" fmla="*/ 2359160 h 2359213"/>
              <a:gd name="connsiteX0" fmla="*/ 0 w 1256786"/>
              <a:gd name="connsiteY0" fmla="*/ 0 h 2359213"/>
              <a:gd name="connsiteX1" fmla="*/ 1256300 w 1256786"/>
              <a:gd name="connsiteY1" fmla="*/ 1193800 h 2359213"/>
              <a:gd name="connsiteX2" fmla="*/ 24900 w 1256786"/>
              <a:gd name="connsiteY2" fmla="*/ 2359160 h 2359213"/>
              <a:gd name="connsiteX0" fmla="*/ 0 w 1256488"/>
              <a:gd name="connsiteY0" fmla="*/ 0 h 2359222"/>
              <a:gd name="connsiteX1" fmla="*/ 1256300 w 1256488"/>
              <a:gd name="connsiteY1" fmla="*/ 1193800 h 2359222"/>
              <a:gd name="connsiteX2" fmla="*/ 24900 w 1256488"/>
              <a:gd name="connsiteY2" fmla="*/ 2359160 h 2359222"/>
              <a:gd name="connsiteX0" fmla="*/ 0 w 1256488"/>
              <a:gd name="connsiteY0" fmla="*/ 0 h 2359207"/>
              <a:gd name="connsiteX1" fmla="*/ 1256300 w 1256488"/>
              <a:gd name="connsiteY1" fmla="*/ 1193800 h 2359207"/>
              <a:gd name="connsiteX2" fmla="*/ 24900 w 1256488"/>
              <a:gd name="connsiteY2" fmla="*/ 2359160 h 2359207"/>
            </a:gdLst>
            <a:ahLst/>
            <a:cxnLst>
              <a:cxn ang="0">
                <a:pos x="connsiteX0" y="connsiteY0"/>
              </a:cxn>
              <a:cxn ang="0">
                <a:pos x="connsiteX1" y="connsiteY1"/>
              </a:cxn>
              <a:cxn ang="0">
                <a:pos x="connsiteX2" y="connsiteY2"/>
              </a:cxn>
            </a:cxnLst>
            <a:rect l="l" t="t" r="r" b="b"/>
            <a:pathLst>
              <a:path w="1256488" h="2359207">
                <a:moveTo>
                  <a:pt x="0" y="0"/>
                </a:moveTo>
                <a:cubicBezTo>
                  <a:pt x="464929" y="7408"/>
                  <a:pt x="1241433" y="325643"/>
                  <a:pt x="1256300" y="1193800"/>
                </a:cubicBezTo>
                <a:cubicBezTo>
                  <a:pt x="1271167" y="2061957"/>
                  <a:pt x="401500" y="2363560"/>
                  <a:pt x="24900" y="2359160"/>
                </a:cubicBez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6" name="组合 25">
            <a:extLst>
              <a:ext uri="{FF2B5EF4-FFF2-40B4-BE49-F238E27FC236}">
                <a16:creationId xmlns:a16="http://schemas.microsoft.com/office/drawing/2014/main" id="{79982457-6CE6-4D25-8573-F300D48CB6F3}"/>
              </a:ext>
            </a:extLst>
          </p:cNvPr>
          <p:cNvGrpSpPr/>
          <p:nvPr/>
        </p:nvGrpSpPr>
        <p:grpSpPr>
          <a:xfrm>
            <a:off x="2272378" y="4276012"/>
            <a:ext cx="1800000" cy="1507933"/>
            <a:chOff x="2272378" y="4276012"/>
            <a:chExt cx="1800000" cy="1507933"/>
          </a:xfrm>
        </p:grpSpPr>
        <p:sp>
          <p:nvSpPr>
            <p:cNvPr id="71" name="矩形 70">
              <a:extLst>
                <a:ext uri="{FF2B5EF4-FFF2-40B4-BE49-F238E27FC236}">
                  <a16:creationId xmlns:a16="http://schemas.microsoft.com/office/drawing/2014/main" id="{43CB027C-64C9-4C31-907E-713308ED0093}"/>
                </a:ext>
              </a:extLst>
            </p:cNvPr>
            <p:cNvSpPr/>
            <p:nvPr/>
          </p:nvSpPr>
          <p:spPr>
            <a:xfrm>
              <a:off x="2587206" y="4276012"/>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2019.2 </a:t>
              </a:r>
              <a:endParaRPr lang="zh-CN" altLang="en-US" sz="2000" dirty="0">
                <a:cs typeface="+mn-ea"/>
                <a:sym typeface="+mn-lt"/>
              </a:endParaRPr>
            </a:p>
          </p:txBody>
        </p:sp>
        <p:sp>
          <p:nvSpPr>
            <p:cNvPr id="72" name="矩形 71">
              <a:extLst>
                <a:ext uri="{FF2B5EF4-FFF2-40B4-BE49-F238E27FC236}">
                  <a16:creationId xmlns:a16="http://schemas.microsoft.com/office/drawing/2014/main" id="{89945DBA-3B29-48DA-9328-4F8311684906}"/>
                </a:ext>
              </a:extLst>
            </p:cNvPr>
            <p:cNvSpPr/>
            <p:nvPr/>
          </p:nvSpPr>
          <p:spPr>
            <a:xfrm>
              <a:off x="2272378" y="4911270"/>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15" name="组合 14">
              <a:extLst>
                <a:ext uri="{FF2B5EF4-FFF2-40B4-BE49-F238E27FC236}">
                  <a16:creationId xmlns:a16="http://schemas.microsoft.com/office/drawing/2014/main" id="{04F61193-635B-413F-B299-B7303942C30B}"/>
                </a:ext>
              </a:extLst>
            </p:cNvPr>
            <p:cNvGrpSpPr/>
            <p:nvPr/>
          </p:nvGrpSpPr>
          <p:grpSpPr>
            <a:xfrm>
              <a:off x="3064378" y="4660667"/>
              <a:ext cx="216000" cy="216000"/>
              <a:chOff x="1018737" y="4652049"/>
              <a:chExt cx="216000" cy="216000"/>
            </a:xfrm>
          </p:grpSpPr>
          <p:sp>
            <p:nvSpPr>
              <p:cNvPr id="77" name="任意多边形: 形状 76">
                <a:extLst>
                  <a:ext uri="{FF2B5EF4-FFF2-40B4-BE49-F238E27FC236}">
                    <a16:creationId xmlns:a16="http://schemas.microsoft.com/office/drawing/2014/main" id="{FBBD30B8-3CAF-48BC-8F06-4F3EC32CCB9F}"/>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3" name="任意多边形: 形状 12">
                <a:extLst>
                  <a:ext uri="{FF2B5EF4-FFF2-40B4-BE49-F238E27FC236}">
                    <a16:creationId xmlns:a16="http://schemas.microsoft.com/office/drawing/2014/main" id="{BDB38FA4-2903-424E-9836-2F60B5C1EBBA}"/>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 name="任意多边形: 形状 13">
                <a:extLst>
                  <a:ext uri="{FF2B5EF4-FFF2-40B4-BE49-F238E27FC236}">
                    <a16:creationId xmlns:a16="http://schemas.microsoft.com/office/drawing/2014/main" id="{B08D455F-4FC0-4306-AD96-84C130D190E1}"/>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80" name="椭圆 3">
                <a:extLst>
                  <a:ext uri="{FF2B5EF4-FFF2-40B4-BE49-F238E27FC236}">
                    <a16:creationId xmlns:a16="http://schemas.microsoft.com/office/drawing/2014/main" id="{C7CA4883-C049-4541-BEF0-14803476A65C}"/>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2" name="组合 21">
            <a:extLst>
              <a:ext uri="{FF2B5EF4-FFF2-40B4-BE49-F238E27FC236}">
                <a16:creationId xmlns:a16="http://schemas.microsoft.com/office/drawing/2014/main" id="{C8CBD616-D956-4686-8040-9144E8DE194A}"/>
              </a:ext>
            </a:extLst>
          </p:cNvPr>
          <p:cNvGrpSpPr/>
          <p:nvPr/>
        </p:nvGrpSpPr>
        <p:grpSpPr>
          <a:xfrm>
            <a:off x="8958755" y="3793935"/>
            <a:ext cx="1800000" cy="1486667"/>
            <a:chOff x="8958755" y="3793935"/>
            <a:chExt cx="1800000" cy="1486667"/>
          </a:xfrm>
        </p:grpSpPr>
        <p:sp>
          <p:nvSpPr>
            <p:cNvPr id="67" name="矩形 66">
              <a:extLst>
                <a:ext uri="{FF2B5EF4-FFF2-40B4-BE49-F238E27FC236}">
                  <a16:creationId xmlns:a16="http://schemas.microsoft.com/office/drawing/2014/main" id="{A25640C7-5F87-4E7B-AB5E-6456EA0B4481}"/>
                </a:ext>
              </a:extLst>
            </p:cNvPr>
            <p:cNvSpPr/>
            <p:nvPr/>
          </p:nvSpPr>
          <p:spPr>
            <a:xfrm>
              <a:off x="9273583" y="4911270"/>
              <a:ext cx="1170344" cy="369332"/>
            </a:xfrm>
            <a:prstGeom prst="rect">
              <a:avLst/>
            </a:prstGeom>
          </p:spPr>
          <p:txBody>
            <a:bodyPr wrap="square" anchor="ctr" anchorCtr="0">
              <a:noAutofit/>
            </a:bodyPr>
            <a:lstStyle/>
            <a:p>
              <a:pPr algn="ctr">
                <a:lnSpc>
                  <a:spcPct val="130000"/>
                </a:lnSpc>
              </a:pPr>
              <a:r>
                <a:rPr lang="en-US" altLang="zh-CN" sz="2000" dirty="0">
                  <a:solidFill>
                    <a:prstClr val="black"/>
                  </a:solidFill>
                  <a:cs typeface="+mn-ea"/>
                  <a:sym typeface="+mn-lt"/>
                </a:rPr>
                <a:t>2018.1 </a:t>
              </a:r>
              <a:endParaRPr lang="zh-CN" altLang="en-US" sz="2000" dirty="0">
                <a:cs typeface="+mn-ea"/>
                <a:sym typeface="+mn-lt"/>
              </a:endParaRPr>
            </a:p>
          </p:txBody>
        </p:sp>
        <p:sp>
          <p:nvSpPr>
            <p:cNvPr id="73" name="矩形 72">
              <a:extLst>
                <a:ext uri="{FF2B5EF4-FFF2-40B4-BE49-F238E27FC236}">
                  <a16:creationId xmlns:a16="http://schemas.microsoft.com/office/drawing/2014/main" id="{A65A5213-9BAD-4AE4-9D13-76978BA50B80}"/>
                </a:ext>
              </a:extLst>
            </p:cNvPr>
            <p:cNvSpPr/>
            <p:nvPr/>
          </p:nvSpPr>
          <p:spPr>
            <a:xfrm>
              <a:off x="8958755" y="3793935"/>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85" name="组合 84">
              <a:extLst>
                <a:ext uri="{FF2B5EF4-FFF2-40B4-BE49-F238E27FC236}">
                  <a16:creationId xmlns:a16="http://schemas.microsoft.com/office/drawing/2014/main" id="{8E464E2D-6F61-40BA-BF3F-55E8CF2AA22C}"/>
                </a:ext>
              </a:extLst>
            </p:cNvPr>
            <p:cNvGrpSpPr/>
            <p:nvPr/>
          </p:nvGrpSpPr>
          <p:grpSpPr>
            <a:xfrm>
              <a:off x="9750755" y="4666610"/>
              <a:ext cx="216000" cy="216000"/>
              <a:chOff x="1018737" y="4652049"/>
              <a:chExt cx="216000" cy="216000"/>
            </a:xfrm>
          </p:grpSpPr>
          <p:sp>
            <p:nvSpPr>
              <p:cNvPr id="86" name="任意多边形: 形状 85">
                <a:extLst>
                  <a:ext uri="{FF2B5EF4-FFF2-40B4-BE49-F238E27FC236}">
                    <a16:creationId xmlns:a16="http://schemas.microsoft.com/office/drawing/2014/main" id="{2C4315B7-22FB-4FB4-940E-85C9CC7B8635}"/>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87" name="任意多边形: 形状 86">
                <a:extLst>
                  <a:ext uri="{FF2B5EF4-FFF2-40B4-BE49-F238E27FC236}">
                    <a16:creationId xmlns:a16="http://schemas.microsoft.com/office/drawing/2014/main" id="{14BDD875-EC62-4EA1-B2E4-BF35BD425E53}"/>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88" name="任意多边形: 形状 87">
                <a:extLst>
                  <a:ext uri="{FF2B5EF4-FFF2-40B4-BE49-F238E27FC236}">
                    <a16:creationId xmlns:a16="http://schemas.microsoft.com/office/drawing/2014/main" id="{25E1FD01-8BFB-4499-B6DF-8CDE1CCA5207}"/>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89" name="椭圆 3">
                <a:extLst>
                  <a:ext uri="{FF2B5EF4-FFF2-40B4-BE49-F238E27FC236}">
                    <a16:creationId xmlns:a16="http://schemas.microsoft.com/office/drawing/2014/main" id="{522B5B5B-D816-44AC-AB95-468D6E353B3F}"/>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5" name="组合 24">
            <a:extLst>
              <a:ext uri="{FF2B5EF4-FFF2-40B4-BE49-F238E27FC236}">
                <a16:creationId xmlns:a16="http://schemas.microsoft.com/office/drawing/2014/main" id="{4A31C0E0-BA3C-4C94-9FB2-3FAA89482683}"/>
              </a:ext>
            </a:extLst>
          </p:cNvPr>
          <p:cNvGrpSpPr/>
          <p:nvPr/>
        </p:nvGrpSpPr>
        <p:grpSpPr>
          <a:xfrm>
            <a:off x="4501170" y="3793935"/>
            <a:ext cx="1800000" cy="1486667"/>
            <a:chOff x="4501170" y="3793935"/>
            <a:chExt cx="1800000" cy="1486667"/>
          </a:xfrm>
        </p:grpSpPr>
        <p:sp>
          <p:nvSpPr>
            <p:cNvPr id="75" name="矩形 74">
              <a:extLst>
                <a:ext uri="{FF2B5EF4-FFF2-40B4-BE49-F238E27FC236}">
                  <a16:creationId xmlns:a16="http://schemas.microsoft.com/office/drawing/2014/main" id="{12624816-FB6D-4AE6-955B-EED221E1B2A0}"/>
                </a:ext>
              </a:extLst>
            </p:cNvPr>
            <p:cNvSpPr/>
            <p:nvPr/>
          </p:nvSpPr>
          <p:spPr>
            <a:xfrm>
              <a:off x="4815998" y="4911270"/>
              <a:ext cx="1170344" cy="369332"/>
            </a:xfrm>
            <a:prstGeom prst="rect">
              <a:avLst/>
            </a:prstGeom>
          </p:spPr>
          <p:txBody>
            <a:bodyPr wrap="square" anchor="ctr" anchorCtr="0">
              <a:noAutofit/>
            </a:bodyPr>
            <a:lstStyle/>
            <a:p>
              <a:pPr algn="ctr">
                <a:lnSpc>
                  <a:spcPct val="130000"/>
                </a:lnSpc>
              </a:pPr>
              <a:r>
                <a:rPr lang="en-US" altLang="zh-CN" sz="2000" dirty="0">
                  <a:solidFill>
                    <a:prstClr val="black"/>
                  </a:solidFill>
                  <a:cs typeface="+mn-ea"/>
                  <a:sym typeface="+mn-lt"/>
                </a:rPr>
                <a:t>2018.10 </a:t>
              </a:r>
              <a:endParaRPr lang="zh-CN" altLang="en-US" sz="2000" dirty="0">
                <a:cs typeface="+mn-ea"/>
                <a:sym typeface="+mn-lt"/>
              </a:endParaRPr>
            </a:p>
          </p:txBody>
        </p:sp>
        <p:sp>
          <p:nvSpPr>
            <p:cNvPr id="76" name="矩形 75">
              <a:extLst>
                <a:ext uri="{FF2B5EF4-FFF2-40B4-BE49-F238E27FC236}">
                  <a16:creationId xmlns:a16="http://schemas.microsoft.com/office/drawing/2014/main" id="{B9989EB5-BF56-4F20-8E58-E91C9465A1A5}"/>
                </a:ext>
              </a:extLst>
            </p:cNvPr>
            <p:cNvSpPr/>
            <p:nvPr/>
          </p:nvSpPr>
          <p:spPr>
            <a:xfrm>
              <a:off x="4501170" y="3793935"/>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p:txBody>
        </p:sp>
        <p:grpSp>
          <p:nvGrpSpPr>
            <p:cNvPr id="94" name="组合 93">
              <a:extLst>
                <a:ext uri="{FF2B5EF4-FFF2-40B4-BE49-F238E27FC236}">
                  <a16:creationId xmlns:a16="http://schemas.microsoft.com/office/drawing/2014/main" id="{A8223DC2-1055-4F35-BB8E-D27701AAF265}"/>
                </a:ext>
              </a:extLst>
            </p:cNvPr>
            <p:cNvGrpSpPr/>
            <p:nvPr/>
          </p:nvGrpSpPr>
          <p:grpSpPr>
            <a:xfrm>
              <a:off x="5293170" y="4658645"/>
              <a:ext cx="216000" cy="216000"/>
              <a:chOff x="1018737" y="4652049"/>
              <a:chExt cx="216000" cy="216000"/>
            </a:xfrm>
          </p:grpSpPr>
          <p:sp>
            <p:nvSpPr>
              <p:cNvPr id="95" name="任意多边形: 形状 94">
                <a:extLst>
                  <a:ext uri="{FF2B5EF4-FFF2-40B4-BE49-F238E27FC236}">
                    <a16:creationId xmlns:a16="http://schemas.microsoft.com/office/drawing/2014/main" id="{3AFFE81C-7937-452D-97C5-ED6CDDB3130F}"/>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96" name="任意多边形: 形状 95">
                <a:extLst>
                  <a:ext uri="{FF2B5EF4-FFF2-40B4-BE49-F238E27FC236}">
                    <a16:creationId xmlns:a16="http://schemas.microsoft.com/office/drawing/2014/main" id="{54A7D174-CBE8-4344-AB0A-2ECEF7EBD334}"/>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97" name="任意多边形: 形状 96">
                <a:extLst>
                  <a:ext uri="{FF2B5EF4-FFF2-40B4-BE49-F238E27FC236}">
                    <a16:creationId xmlns:a16="http://schemas.microsoft.com/office/drawing/2014/main" id="{70D485C9-FE1A-4754-830F-1D107551B300}"/>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98" name="椭圆 3">
                <a:extLst>
                  <a:ext uri="{FF2B5EF4-FFF2-40B4-BE49-F238E27FC236}">
                    <a16:creationId xmlns:a16="http://schemas.microsoft.com/office/drawing/2014/main" id="{07B2E290-0C97-4E82-9799-5541F24FF670}"/>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4" name="组合 23">
            <a:extLst>
              <a:ext uri="{FF2B5EF4-FFF2-40B4-BE49-F238E27FC236}">
                <a16:creationId xmlns:a16="http://schemas.microsoft.com/office/drawing/2014/main" id="{2B5CD490-E806-47A8-B795-A3F2FBE19AB0}"/>
              </a:ext>
            </a:extLst>
          </p:cNvPr>
          <p:cNvGrpSpPr/>
          <p:nvPr/>
        </p:nvGrpSpPr>
        <p:grpSpPr>
          <a:xfrm>
            <a:off x="6729962" y="4276012"/>
            <a:ext cx="1800000" cy="1507933"/>
            <a:chOff x="6729962" y="4276012"/>
            <a:chExt cx="1800000" cy="1507933"/>
          </a:xfrm>
        </p:grpSpPr>
        <p:sp>
          <p:nvSpPr>
            <p:cNvPr id="70" name="矩形 69">
              <a:extLst>
                <a:ext uri="{FF2B5EF4-FFF2-40B4-BE49-F238E27FC236}">
                  <a16:creationId xmlns:a16="http://schemas.microsoft.com/office/drawing/2014/main" id="{B45E8D7D-84A9-48F7-8EF2-B9FAD9D16AA5}"/>
                </a:ext>
              </a:extLst>
            </p:cNvPr>
            <p:cNvSpPr/>
            <p:nvPr/>
          </p:nvSpPr>
          <p:spPr>
            <a:xfrm>
              <a:off x="6729962" y="4911270"/>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sp>
          <p:nvSpPr>
            <p:cNvPr id="74" name="矩形 73">
              <a:extLst>
                <a:ext uri="{FF2B5EF4-FFF2-40B4-BE49-F238E27FC236}">
                  <a16:creationId xmlns:a16="http://schemas.microsoft.com/office/drawing/2014/main" id="{E95EB7FD-9765-4CB7-94A3-AF5179D40A44}"/>
                </a:ext>
              </a:extLst>
            </p:cNvPr>
            <p:cNvSpPr/>
            <p:nvPr/>
          </p:nvSpPr>
          <p:spPr>
            <a:xfrm>
              <a:off x="7044790" y="4276012"/>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2018.4 </a:t>
              </a:r>
              <a:endParaRPr lang="zh-CN" altLang="en-US" sz="2000" dirty="0">
                <a:cs typeface="+mn-ea"/>
                <a:sym typeface="+mn-lt"/>
              </a:endParaRPr>
            </a:p>
          </p:txBody>
        </p:sp>
        <p:grpSp>
          <p:nvGrpSpPr>
            <p:cNvPr id="100" name="组合 99">
              <a:extLst>
                <a:ext uri="{FF2B5EF4-FFF2-40B4-BE49-F238E27FC236}">
                  <a16:creationId xmlns:a16="http://schemas.microsoft.com/office/drawing/2014/main" id="{4DD5FAFF-FF4C-4F07-B613-6C1606F2A146}"/>
                </a:ext>
              </a:extLst>
            </p:cNvPr>
            <p:cNvGrpSpPr/>
            <p:nvPr/>
          </p:nvGrpSpPr>
          <p:grpSpPr>
            <a:xfrm>
              <a:off x="7521962" y="4649924"/>
              <a:ext cx="216000" cy="216000"/>
              <a:chOff x="1018737" y="4652049"/>
              <a:chExt cx="216000" cy="216000"/>
            </a:xfrm>
          </p:grpSpPr>
          <p:sp>
            <p:nvSpPr>
              <p:cNvPr id="101" name="任意多边形: 形状 100">
                <a:extLst>
                  <a:ext uri="{FF2B5EF4-FFF2-40B4-BE49-F238E27FC236}">
                    <a16:creationId xmlns:a16="http://schemas.microsoft.com/office/drawing/2014/main" id="{BD78A128-C875-4575-AD17-7025BEBFC782}"/>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02" name="任意多边形: 形状 101">
                <a:extLst>
                  <a:ext uri="{FF2B5EF4-FFF2-40B4-BE49-F238E27FC236}">
                    <a16:creationId xmlns:a16="http://schemas.microsoft.com/office/drawing/2014/main" id="{601D07DF-7D76-4B69-A8D8-65D66EEAA571}"/>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03" name="任意多边形: 形状 102">
                <a:extLst>
                  <a:ext uri="{FF2B5EF4-FFF2-40B4-BE49-F238E27FC236}">
                    <a16:creationId xmlns:a16="http://schemas.microsoft.com/office/drawing/2014/main" id="{BD1511B7-BC47-458B-A5EE-F0F1EC001810}"/>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04" name="椭圆 3">
                <a:extLst>
                  <a:ext uri="{FF2B5EF4-FFF2-40B4-BE49-F238E27FC236}">
                    <a16:creationId xmlns:a16="http://schemas.microsoft.com/office/drawing/2014/main" id="{B22BCE54-DC86-41F5-A660-662AC9579921}"/>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1" name="组合 20">
            <a:extLst>
              <a:ext uri="{FF2B5EF4-FFF2-40B4-BE49-F238E27FC236}">
                <a16:creationId xmlns:a16="http://schemas.microsoft.com/office/drawing/2014/main" id="{87419638-1115-4EA0-A94A-11A4FBC6D66A}"/>
              </a:ext>
            </a:extLst>
          </p:cNvPr>
          <p:cNvGrpSpPr/>
          <p:nvPr/>
        </p:nvGrpSpPr>
        <p:grpSpPr>
          <a:xfrm>
            <a:off x="7846825" y="1860870"/>
            <a:ext cx="1800000" cy="1467426"/>
            <a:chOff x="7846825" y="1860870"/>
            <a:chExt cx="1800000" cy="1467426"/>
          </a:xfrm>
        </p:grpSpPr>
        <p:sp>
          <p:nvSpPr>
            <p:cNvPr id="46" name="矩形 45">
              <a:extLst>
                <a:ext uri="{FF2B5EF4-FFF2-40B4-BE49-F238E27FC236}">
                  <a16:creationId xmlns:a16="http://schemas.microsoft.com/office/drawing/2014/main" id="{D0E6100C-021A-4CE8-8AA6-0F24F4E508DA}"/>
                </a:ext>
              </a:extLst>
            </p:cNvPr>
            <p:cNvSpPr/>
            <p:nvPr/>
          </p:nvSpPr>
          <p:spPr>
            <a:xfrm>
              <a:off x="8161653" y="1860870"/>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2017.5 </a:t>
              </a:r>
              <a:endParaRPr lang="zh-CN" altLang="en-US" sz="2000" dirty="0">
                <a:cs typeface="+mn-ea"/>
                <a:sym typeface="+mn-lt"/>
              </a:endParaRPr>
            </a:p>
          </p:txBody>
        </p:sp>
        <p:sp>
          <p:nvSpPr>
            <p:cNvPr id="69" name="矩形 68">
              <a:extLst>
                <a:ext uri="{FF2B5EF4-FFF2-40B4-BE49-F238E27FC236}">
                  <a16:creationId xmlns:a16="http://schemas.microsoft.com/office/drawing/2014/main" id="{3F26B158-63F4-43D2-86FA-CA856FF1F6D9}"/>
                </a:ext>
              </a:extLst>
            </p:cNvPr>
            <p:cNvSpPr/>
            <p:nvPr/>
          </p:nvSpPr>
          <p:spPr>
            <a:xfrm>
              <a:off x="7846825" y="2455621"/>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109" name="组合 108">
              <a:extLst>
                <a:ext uri="{FF2B5EF4-FFF2-40B4-BE49-F238E27FC236}">
                  <a16:creationId xmlns:a16="http://schemas.microsoft.com/office/drawing/2014/main" id="{401A072C-8672-4527-93A5-FA181BCDE9AC}"/>
                </a:ext>
              </a:extLst>
            </p:cNvPr>
            <p:cNvGrpSpPr/>
            <p:nvPr/>
          </p:nvGrpSpPr>
          <p:grpSpPr>
            <a:xfrm>
              <a:off x="8638825" y="2276763"/>
              <a:ext cx="216000" cy="216000"/>
              <a:chOff x="1018737" y="4652049"/>
              <a:chExt cx="216000" cy="216000"/>
            </a:xfrm>
          </p:grpSpPr>
          <p:sp>
            <p:nvSpPr>
              <p:cNvPr id="110" name="任意多边形: 形状 109">
                <a:extLst>
                  <a:ext uri="{FF2B5EF4-FFF2-40B4-BE49-F238E27FC236}">
                    <a16:creationId xmlns:a16="http://schemas.microsoft.com/office/drawing/2014/main" id="{2E396F5B-EA87-43A2-AD0E-EC2D43AE7052}"/>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11" name="任意多边形: 形状 110">
                <a:extLst>
                  <a:ext uri="{FF2B5EF4-FFF2-40B4-BE49-F238E27FC236}">
                    <a16:creationId xmlns:a16="http://schemas.microsoft.com/office/drawing/2014/main" id="{8F1C0D94-E1DD-4066-AB49-E733A3967746}"/>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12" name="任意多边形: 形状 111">
                <a:extLst>
                  <a:ext uri="{FF2B5EF4-FFF2-40B4-BE49-F238E27FC236}">
                    <a16:creationId xmlns:a16="http://schemas.microsoft.com/office/drawing/2014/main" id="{F8938A7F-5864-45EA-A08F-726C1DF315C4}"/>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13" name="椭圆 3">
                <a:extLst>
                  <a:ext uri="{FF2B5EF4-FFF2-40B4-BE49-F238E27FC236}">
                    <a16:creationId xmlns:a16="http://schemas.microsoft.com/office/drawing/2014/main" id="{7710C296-DEDE-44AF-8FD2-0C663A9F0870}"/>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0" name="组合 19">
            <a:extLst>
              <a:ext uri="{FF2B5EF4-FFF2-40B4-BE49-F238E27FC236}">
                <a16:creationId xmlns:a16="http://schemas.microsoft.com/office/drawing/2014/main" id="{557B9C1E-BBA6-4ED2-B94B-2F96A2F95D7E}"/>
              </a:ext>
            </a:extLst>
          </p:cNvPr>
          <p:cNvGrpSpPr/>
          <p:nvPr/>
        </p:nvGrpSpPr>
        <p:grpSpPr>
          <a:xfrm>
            <a:off x="5709084" y="1357527"/>
            <a:ext cx="1800000" cy="1507819"/>
            <a:chOff x="5709084" y="1357527"/>
            <a:chExt cx="1800000" cy="1507819"/>
          </a:xfrm>
        </p:grpSpPr>
        <p:sp>
          <p:nvSpPr>
            <p:cNvPr id="99" name="矩形 98">
              <a:extLst>
                <a:ext uri="{FF2B5EF4-FFF2-40B4-BE49-F238E27FC236}">
                  <a16:creationId xmlns:a16="http://schemas.microsoft.com/office/drawing/2014/main" id="{4948B2C8-8C2C-4C6A-838B-60AC57D069B0}"/>
                </a:ext>
              </a:extLst>
            </p:cNvPr>
            <p:cNvSpPr/>
            <p:nvPr/>
          </p:nvSpPr>
          <p:spPr>
            <a:xfrm>
              <a:off x="5709084" y="1357527"/>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p:txBody>
        </p:sp>
        <p:sp>
          <p:nvSpPr>
            <p:cNvPr id="47" name="矩形 46">
              <a:extLst>
                <a:ext uri="{FF2B5EF4-FFF2-40B4-BE49-F238E27FC236}">
                  <a16:creationId xmlns:a16="http://schemas.microsoft.com/office/drawing/2014/main" id="{6E79BC52-611D-4958-9C23-8E8A9F99DAEE}"/>
                </a:ext>
              </a:extLst>
            </p:cNvPr>
            <p:cNvSpPr/>
            <p:nvPr/>
          </p:nvSpPr>
          <p:spPr>
            <a:xfrm>
              <a:off x="6023912" y="2496014"/>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2017.2 </a:t>
              </a:r>
              <a:endParaRPr lang="zh-CN" altLang="en-US" sz="2000" dirty="0">
                <a:cs typeface="+mn-ea"/>
                <a:sym typeface="+mn-lt"/>
              </a:endParaRPr>
            </a:p>
          </p:txBody>
        </p:sp>
        <p:grpSp>
          <p:nvGrpSpPr>
            <p:cNvPr id="136" name="组合 135">
              <a:extLst>
                <a:ext uri="{FF2B5EF4-FFF2-40B4-BE49-F238E27FC236}">
                  <a16:creationId xmlns:a16="http://schemas.microsoft.com/office/drawing/2014/main" id="{1A06DA72-2274-41F1-809E-E8BE59922FAA}"/>
                </a:ext>
              </a:extLst>
            </p:cNvPr>
            <p:cNvGrpSpPr/>
            <p:nvPr/>
          </p:nvGrpSpPr>
          <p:grpSpPr>
            <a:xfrm>
              <a:off x="6501084" y="2276763"/>
              <a:ext cx="216000" cy="216000"/>
              <a:chOff x="1018737" y="4652049"/>
              <a:chExt cx="216000" cy="216000"/>
            </a:xfrm>
          </p:grpSpPr>
          <p:sp>
            <p:nvSpPr>
              <p:cNvPr id="137" name="任意多边形: 形状 136">
                <a:extLst>
                  <a:ext uri="{FF2B5EF4-FFF2-40B4-BE49-F238E27FC236}">
                    <a16:creationId xmlns:a16="http://schemas.microsoft.com/office/drawing/2014/main" id="{CB18EB88-5B67-448A-BEA1-6ABB5D7D5947}"/>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38" name="任意多边形: 形状 137">
                <a:extLst>
                  <a:ext uri="{FF2B5EF4-FFF2-40B4-BE49-F238E27FC236}">
                    <a16:creationId xmlns:a16="http://schemas.microsoft.com/office/drawing/2014/main" id="{2ABAD1D5-3DAE-4AC6-AC3B-91F79240B1D4}"/>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39" name="任意多边形: 形状 138">
                <a:extLst>
                  <a:ext uri="{FF2B5EF4-FFF2-40B4-BE49-F238E27FC236}">
                    <a16:creationId xmlns:a16="http://schemas.microsoft.com/office/drawing/2014/main" id="{AD798EAB-3197-4AD3-8730-8777E6EF8979}"/>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0" name="椭圆 3">
                <a:extLst>
                  <a:ext uri="{FF2B5EF4-FFF2-40B4-BE49-F238E27FC236}">
                    <a16:creationId xmlns:a16="http://schemas.microsoft.com/office/drawing/2014/main" id="{EA412A98-1023-488D-BABA-7D1B758F0A7A}"/>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 name="组合 18">
            <a:extLst>
              <a:ext uri="{FF2B5EF4-FFF2-40B4-BE49-F238E27FC236}">
                <a16:creationId xmlns:a16="http://schemas.microsoft.com/office/drawing/2014/main" id="{03F262BD-FE5F-4149-A474-7FC8F8786BF5}"/>
              </a:ext>
            </a:extLst>
          </p:cNvPr>
          <p:cNvGrpSpPr/>
          <p:nvPr/>
        </p:nvGrpSpPr>
        <p:grpSpPr>
          <a:xfrm>
            <a:off x="3571342" y="1860870"/>
            <a:ext cx="1800000" cy="1447098"/>
            <a:chOff x="3571342" y="1860870"/>
            <a:chExt cx="1800000" cy="1447098"/>
          </a:xfrm>
        </p:grpSpPr>
        <p:sp>
          <p:nvSpPr>
            <p:cNvPr id="44" name="矩形 43">
              <a:extLst>
                <a:ext uri="{FF2B5EF4-FFF2-40B4-BE49-F238E27FC236}">
                  <a16:creationId xmlns:a16="http://schemas.microsoft.com/office/drawing/2014/main" id="{AFB48B5B-56D4-46BE-98AE-66C645D73E42}"/>
                </a:ext>
              </a:extLst>
            </p:cNvPr>
            <p:cNvSpPr/>
            <p:nvPr/>
          </p:nvSpPr>
          <p:spPr>
            <a:xfrm>
              <a:off x="3571342" y="2435293"/>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sp>
          <p:nvSpPr>
            <p:cNvPr id="45" name="矩形 44">
              <a:extLst>
                <a:ext uri="{FF2B5EF4-FFF2-40B4-BE49-F238E27FC236}">
                  <a16:creationId xmlns:a16="http://schemas.microsoft.com/office/drawing/2014/main" id="{C5E03B4E-B1C5-41A7-A49A-60285D524B61}"/>
                </a:ext>
              </a:extLst>
            </p:cNvPr>
            <p:cNvSpPr/>
            <p:nvPr/>
          </p:nvSpPr>
          <p:spPr>
            <a:xfrm>
              <a:off x="3886170" y="1860870"/>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2016.5 </a:t>
              </a:r>
              <a:endParaRPr lang="zh-CN" altLang="en-US" sz="2000" dirty="0">
                <a:cs typeface="+mn-ea"/>
                <a:sym typeface="+mn-lt"/>
              </a:endParaRPr>
            </a:p>
          </p:txBody>
        </p:sp>
        <p:grpSp>
          <p:nvGrpSpPr>
            <p:cNvPr id="141" name="组合 140">
              <a:extLst>
                <a:ext uri="{FF2B5EF4-FFF2-40B4-BE49-F238E27FC236}">
                  <a16:creationId xmlns:a16="http://schemas.microsoft.com/office/drawing/2014/main" id="{7B6EDDE0-B2FF-488E-A820-936B6DE2074E}"/>
                </a:ext>
              </a:extLst>
            </p:cNvPr>
            <p:cNvGrpSpPr/>
            <p:nvPr/>
          </p:nvGrpSpPr>
          <p:grpSpPr>
            <a:xfrm>
              <a:off x="4363342" y="2276763"/>
              <a:ext cx="216000" cy="216000"/>
              <a:chOff x="1018737" y="4652049"/>
              <a:chExt cx="216000" cy="216000"/>
            </a:xfrm>
          </p:grpSpPr>
          <p:sp>
            <p:nvSpPr>
              <p:cNvPr id="142" name="任意多边形: 形状 141">
                <a:extLst>
                  <a:ext uri="{FF2B5EF4-FFF2-40B4-BE49-F238E27FC236}">
                    <a16:creationId xmlns:a16="http://schemas.microsoft.com/office/drawing/2014/main" id="{D1AA8EDD-53B1-41FA-AF8A-3C69ADFD5875}"/>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43" name="任意多边形: 形状 142">
                <a:extLst>
                  <a:ext uri="{FF2B5EF4-FFF2-40B4-BE49-F238E27FC236}">
                    <a16:creationId xmlns:a16="http://schemas.microsoft.com/office/drawing/2014/main" id="{8A6DB898-8DDE-4AE0-B9B6-DACC667E5EE0}"/>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4" name="任意多边形: 形状 143">
                <a:extLst>
                  <a:ext uri="{FF2B5EF4-FFF2-40B4-BE49-F238E27FC236}">
                    <a16:creationId xmlns:a16="http://schemas.microsoft.com/office/drawing/2014/main" id="{7819659E-6DCE-484A-961B-2B60390F4096}"/>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5" name="椭圆 3">
                <a:extLst>
                  <a:ext uri="{FF2B5EF4-FFF2-40B4-BE49-F238E27FC236}">
                    <a16:creationId xmlns:a16="http://schemas.microsoft.com/office/drawing/2014/main" id="{3262A29C-7AFB-41DA-B966-20885B839749}"/>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6" name="组合 15">
            <a:extLst>
              <a:ext uri="{FF2B5EF4-FFF2-40B4-BE49-F238E27FC236}">
                <a16:creationId xmlns:a16="http://schemas.microsoft.com/office/drawing/2014/main" id="{44142D46-3BA7-43ED-8428-39D6943AC4CB}"/>
              </a:ext>
            </a:extLst>
          </p:cNvPr>
          <p:cNvGrpSpPr/>
          <p:nvPr/>
        </p:nvGrpSpPr>
        <p:grpSpPr>
          <a:xfrm>
            <a:off x="1433600" y="1357527"/>
            <a:ext cx="1800000" cy="1502354"/>
            <a:chOff x="1433600" y="1357527"/>
            <a:chExt cx="1800000" cy="1502354"/>
          </a:xfrm>
        </p:grpSpPr>
        <p:sp>
          <p:nvSpPr>
            <p:cNvPr id="11" name="矩形 10">
              <a:extLst>
                <a:ext uri="{FF2B5EF4-FFF2-40B4-BE49-F238E27FC236}">
                  <a16:creationId xmlns:a16="http://schemas.microsoft.com/office/drawing/2014/main" id="{59F8F182-BE76-43D1-88F8-3D6EA879C872}"/>
                </a:ext>
              </a:extLst>
            </p:cNvPr>
            <p:cNvSpPr/>
            <p:nvPr/>
          </p:nvSpPr>
          <p:spPr>
            <a:xfrm>
              <a:off x="1748428" y="2490549"/>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2015.8 </a:t>
              </a:r>
              <a:endParaRPr lang="zh-CN" altLang="en-US" sz="2000" dirty="0">
                <a:cs typeface="+mn-ea"/>
                <a:sym typeface="+mn-lt"/>
              </a:endParaRPr>
            </a:p>
          </p:txBody>
        </p:sp>
        <p:sp>
          <p:nvSpPr>
            <p:cNvPr id="12" name="矩形 11">
              <a:extLst>
                <a:ext uri="{FF2B5EF4-FFF2-40B4-BE49-F238E27FC236}">
                  <a16:creationId xmlns:a16="http://schemas.microsoft.com/office/drawing/2014/main" id="{D1C0BC5C-BFE2-408B-9A62-10A227BF5FE7}"/>
                </a:ext>
              </a:extLst>
            </p:cNvPr>
            <p:cNvSpPr/>
            <p:nvPr/>
          </p:nvSpPr>
          <p:spPr>
            <a:xfrm>
              <a:off x="1433600" y="1357527"/>
              <a:ext cx="1800000" cy="872675"/>
            </a:xfrm>
            <a:prstGeom prst="rect">
              <a:avLst/>
            </a:prstGeom>
          </p:spPr>
          <p:txBody>
            <a:bodyPr wrap="square" anchor="ctr" anchorCtr="0">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146" name="组合 145">
              <a:extLst>
                <a:ext uri="{FF2B5EF4-FFF2-40B4-BE49-F238E27FC236}">
                  <a16:creationId xmlns:a16="http://schemas.microsoft.com/office/drawing/2014/main" id="{0BCBC830-4DE7-41FB-B88A-E51A5CB1AEF7}"/>
                </a:ext>
              </a:extLst>
            </p:cNvPr>
            <p:cNvGrpSpPr/>
            <p:nvPr/>
          </p:nvGrpSpPr>
          <p:grpSpPr>
            <a:xfrm>
              <a:off x="2225600" y="2276763"/>
              <a:ext cx="216000" cy="216000"/>
              <a:chOff x="1018737" y="4652049"/>
              <a:chExt cx="216000" cy="216000"/>
            </a:xfrm>
          </p:grpSpPr>
          <p:sp>
            <p:nvSpPr>
              <p:cNvPr id="147" name="任意多边形: 形状 146">
                <a:extLst>
                  <a:ext uri="{FF2B5EF4-FFF2-40B4-BE49-F238E27FC236}">
                    <a16:creationId xmlns:a16="http://schemas.microsoft.com/office/drawing/2014/main" id="{1B7F08FD-5202-4DDB-97CB-AF08F2B85F6A}"/>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48" name="任意多边形: 形状 147">
                <a:extLst>
                  <a:ext uri="{FF2B5EF4-FFF2-40B4-BE49-F238E27FC236}">
                    <a16:creationId xmlns:a16="http://schemas.microsoft.com/office/drawing/2014/main" id="{3D16AA8C-0B1B-48E7-BE06-EFFAA5A1B70F}"/>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9" name="任意多边形: 形状 148">
                <a:extLst>
                  <a:ext uri="{FF2B5EF4-FFF2-40B4-BE49-F238E27FC236}">
                    <a16:creationId xmlns:a16="http://schemas.microsoft.com/office/drawing/2014/main" id="{354E663E-BA09-482C-B702-5763305090EE}"/>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50" name="椭圆 3">
                <a:extLst>
                  <a:ext uri="{FF2B5EF4-FFF2-40B4-BE49-F238E27FC236}">
                    <a16:creationId xmlns:a16="http://schemas.microsoft.com/office/drawing/2014/main" id="{AF535D32-5CE1-430F-9247-8DB341497D3D}"/>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extLst>
      <p:ext uri="{BB962C8B-B14F-4D97-AF65-F5344CB8AC3E}">
        <p14:creationId xmlns:p14="http://schemas.microsoft.com/office/powerpoint/2010/main" val="3201838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00689-8782-4F2B-B182-53E5D3550CD7}"/>
              </a:ext>
            </a:extLst>
          </p:cNvPr>
          <p:cNvSpPr>
            <a:spLocks noGrp="1"/>
          </p:cNvSpPr>
          <p:nvPr>
            <p:ph type="title"/>
          </p:nvPr>
        </p:nvSpPr>
        <p:spPr>
          <a:xfrm>
            <a:off x="1091255" y="237834"/>
            <a:ext cx="8168208" cy="790865"/>
          </a:xfrm>
        </p:spPr>
        <p:txBody>
          <a:bodyPr/>
          <a:lstStyle/>
          <a:p>
            <a:r>
              <a:rPr lang="zh-CN" altLang="en-US" dirty="0">
                <a:sym typeface="+mn-lt"/>
              </a:rPr>
              <a:t>学术报告系列</a:t>
            </a:r>
            <a:r>
              <a:rPr lang="en-US" altLang="zh-CN" dirty="0">
                <a:sym typeface="+mn-lt"/>
              </a:rPr>
              <a:t>-</a:t>
            </a:r>
            <a:r>
              <a:rPr lang="zh-CN" altLang="en-US" dirty="0">
                <a:sym typeface="+mn-lt"/>
              </a:rPr>
              <a:t>论文发表及引用</a:t>
            </a:r>
          </a:p>
        </p:txBody>
      </p:sp>
      <p:sp>
        <p:nvSpPr>
          <p:cNvPr id="3" name="灯片编号占位符 2">
            <a:extLst>
              <a:ext uri="{FF2B5EF4-FFF2-40B4-BE49-F238E27FC236}">
                <a16:creationId xmlns:a16="http://schemas.microsoft.com/office/drawing/2014/main" id="{5F2E24CE-F2B4-4336-A761-7F7D4BB606D5}"/>
              </a:ext>
            </a:extLst>
          </p:cNvPr>
          <p:cNvSpPr>
            <a:spLocks noGrp="1"/>
          </p:cNvSpPr>
          <p:nvPr>
            <p:ph type="sldNum" sz="quarter" idx="12"/>
          </p:nvPr>
        </p:nvSpPr>
        <p:spPr/>
        <p:txBody>
          <a:bodyPr/>
          <a:lstStyle/>
          <a:p>
            <a:fld id="{2515AB8F-1C56-49E9-90C8-78D22B0C1B97}" type="slidenum">
              <a:rPr lang="zh-CN" altLang="en-US" smtClean="0">
                <a:sym typeface="+mn-lt"/>
              </a:rPr>
              <a:pPr/>
              <a:t>49</a:t>
            </a:fld>
            <a:endParaRPr lang="zh-CN" altLang="en-US" dirty="0">
              <a:sym typeface="+mn-lt"/>
            </a:endParaRPr>
          </a:p>
        </p:txBody>
      </p:sp>
      <p:pic>
        <p:nvPicPr>
          <p:cNvPr id="11" name="图片 10">
            <a:extLst>
              <a:ext uri="{FF2B5EF4-FFF2-40B4-BE49-F238E27FC236}">
                <a16:creationId xmlns:a16="http://schemas.microsoft.com/office/drawing/2014/main" id="{FF3FBD24-9AC0-43ED-A49C-BB7F4304E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9247" y="1451377"/>
            <a:ext cx="1934872" cy="2751147"/>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EDF5A558-6F9A-49D4-A058-0B2B0E446D75}"/>
              </a:ext>
            </a:extLst>
          </p:cNvPr>
          <p:cNvPicPr>
            <a:picLocks noChangeAspect="1"/>
          </p:cNvPicPr>
          <p:nvPr/>
        </p:nvPicPr>
        <p:blipFill rotWithShape="1">
          <a:blip r:embed="rId3">
            <a:extLst>
              <a:ext uri="{28A0092B-C50C-407E-A947-70E740481C1C}">
                <a14:useLocalDpi xmlns:a14="http://schemas.microsoft.com/office/drawing/2010/main" val="0"/>
              </a:ext>
            </a:extLst>
          </a:blip>
          <a:srcRect l="7856" t="4591" r="5169" b="6436"/>
          <a:stretch/>
        </p:blipFill>
        <p:spPr>
          <a:xfrm>
            <a:off x="9340035" y="3046518"/>
            <a:ext cx="2193296" cy="2876498"/>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89526F0D-B254-43F1-9353-963EF9B94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3848" y="2353376"/>
            <a:ext cx="2162595" cy="2751148"/>
          </a:xfrm>
          <a:prstGeom prst="rect">
            <a:avLst/>
          </a:prstGeom>
          <a:ln>
            <a:noFill/>
          </a:ln>
          <a:effectLst>
            <a:outerShdw blurRad="292100" dist="139700" dir="2700000" algn="tl" rotWithShape="0">
              <a:srgbClr val="333333">
                <a:alpha val="65000"/>
              </a:srgbClr>
            </a:outerShdw>
          </a:effectLst>
        </p:spPr>
      </p:pic>
      <p:sp>
        <p:nvSpPr>
          <p:cNvPr id="4" name="矩形 3">
            <a:extLst>
              <a:ext uri="{FF2B5EF4-FFF2-40B4-BE49-F238E27FC236}">
                <a16:creationId xmlns:a16="http://schemas.microsoft.com/office/drawing/2014/main" id="{2891DB39-19DC-4106-9EA6-770BB27019CD}"/>
              </a:ext>
            </a:extLst>
          </p:cNvPr>
          <p:cNvSpPr/>
          <p:nvPr/>
        </p:nvSpPr>
        <p:spPr>
          <a:xfrm>
            <a:off x="660400" y="1297700"/>
            <a:ext cx="6604000" cy="1371600"/>
          </a:xfrm>
          <a:prstGeom prst="rect">
            <a:avLst/>
          </a:prstGeom>
          <a:solidFill>
            <a:schemeClr val="bg1"/>
          </a:solidFill>
          <a:ln>
            <a:noFill/>
          </a:ln>
          <a:effectLst>
            <a:outerShdw blurRad="190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FF300406-AFCB-49E7-B680-7EEB7B897A53}"/>
              </a:ext>
            </a:extLst>
          </p:cNvPr>
          <p:cNvSpPr txBox="1"/>
          <p:nvPr/>
        </p:nvSpPr>
        <p:spPr>
          <a:xfrm>
            <a:off x="1091254" y="1598780"/>
            <a:ext cx="902811" cy="954107"/>
          </a:xfrm>
          <a:prstGeom prst="rect">
            <a:avLst/>
          </a:prstGeom>
          <a:noFill/>
        </p:spPr>
        <p:txBody>
          <a:bodyPr wrap="none" rtlCol="0">
            <a:spAutoFit/>
          </a:bodyPr>
          <a:lstStyle/>
          <a:p>
            <a:r>
              <a:rPr lang="zh-CN" altLang="en-US" sz="2800" b="1" dirty="0">
                <a:solidFill>
                  <a:schemeClr val="accent1"/>
                </a:solidFill>
                <a:cs typeface="+mn-ea"/>
                <a:sym typeface="+mn-lt"/>
              </a:rPr>
              <a:t>论文</a:t>
            </a:r>
            <a:endParaRPr lang="en-US" altLang="zh-CN" sz="2800" b="1" dirty="0">
              <a:solidFill>
                <a:schemeClr val="accent1"/>
              </a:solidFill>
              <a:cs typeface="+mn-ea"/>
              <a:sym typeface="+mn-lt"/>
            </a:endParaRPr>
          </a:p>
          <a:p>
            <a:r>
              <a:rPr lang="zh-CN" altLang="en-US" sz="2800" b="1" dirty="0">
                <a:solidFill>
                  <a:schemeClr val="accent1"/>
                </a:solidFill>
                <a:cs typeface="+mn-ea"/>
                <a:sym typeface="+mn-lt"/>
              </a:rPr>
              <a:t>发表</a:t>
            </a:r>
          </a:p>
        </p:txBody>
      </p:sp>
      <p:sp>
        <p:nvSpPr>
          <p:cNvPr id="18" name="文本框 17">
            <a:extLst>
              <a:ext uri="{FF2B5EF4-FFF2-40B4-BE49-F238E27FC236}">
                <a16:creationId xmlns:a16="http://schemas.microsoft.com/office/drawing/2014/main" id="{69F67C45-EE81-4F07-9F23-425332318E83}"/>
              </a:ext>
            </a:extLst>
          </p:cNvPr>
          <p:cNvSpPr txBox="1"/>
          <p:nvPr/>
        </p:nvSpPr>
        <p:spPr>
          <a:xfrm>
            <a:off x="2456304" y="1537224"/>
            <a:ext cx="1415772" cy="1015663"/>
          </a:xfrm>
          <a:prstGeom prst="rect">
            <a:avLst/>
          </a:prstGeom>
          <a:noFill/>
        </p:spPr>
        <p:txBody>
          <a:bodyPr wrap="none" rtlCol="0">
            <a:spAutoFit/>
          </a:bodyPr>
          <a:lstStyle/>
          <a:p>
            <a:r>
              <a:rPr lang="en-US" altLang="zh-CN" sz="3600" b="1" dirty="0">
                <a:solidFill>
                  <a:srgbClr val="EAB908"/>
                </a:solidFill>
                <a:cs typeface="+mn-ea"/>
                <a:sym typeface="+mn-lt"/>
              </a:rPr>
              <a:t>34</a:t>
            </a:r>
            <a:r>
              <a:rPr lang="zh-CN" altLang="en-US" dirty="0">
                <a:cs typeface="+mn-ea"/>
                <a:sym typeface="+mn-lt"/>
              </a:rPr>
              <a:t>篇</a:t>
            </a:r>
            <a:endParaRPr lang="en-US" altLang="zh-CN" sz="2400" dirty="0">
              <a:cs typeface="+mn-ea"/>
              <a:sym typeface="+mn-lt"/>
            </a:endParaRPr>
          </a:p>
          <a:p>
            <a:r>
              <a:rPr lang="zh-CN" altLang="en-US" sz="2400" dirty="0">
                <a:cs typeface="+mn-ea"/>
                <a:sym typeface="+mn-lt"/>
              </a:rPr>
              <a:t>发表论文</a:t>
            </a:r>
          </a:p>
        </p:txBody>
      </p:sp>
      <p:sp>
        <p:nvSpPr>
          <p:cNvPr id="19" name="文本框 18">
            <a:extLst>
              <a:ext uri="{FF2B5EF4-FFF2-40B4-BE49-F238E27FC236}">
                <a16:creationId xmlns:a16="http://schemas.microsoft.com/office/drawing/2014/main" id="{319F04CA-1424-43AF-8201-4ADA819CAC40}"/>
              </a:ext>
            </a:extLst>
          </p:cNvPr>
          <p:cNvSpPr txBox="1"/>
          <p:nvPr/>
        </p:nvSpPr>
        <p:spPr>
          <a:xfrm>
            <a:off x="4442073" y="1721890"/>
            <a:ext cx="832279" cy="830997"/>
          </a:xfrm>
          <a:prstGeom prst="rect">
            <a:avLst/>
          </a:prstGeom>
          <a:noFill/>
        </p:spPr>
        <p:txBody>
          <a:bodyPr wrap="none" rtlCol="0">
            <a:spAutoFit/>
          </a:bodyPr>
          <a:lstStyle/>
          <a:p>
            <a:r>
              <a:rPr lang="en-US" altLang="zh-CN" sz="2800" b="1" dirty="0">
                <a:solidFill>
                  <a:schemeClr val="accent1"/>
                </a:solidFill>
                <a:cs typeface="+mn-ea"/>
                <a:sym typeface="+mn-lt"/>
              </a:rPr>
              <a:t>10</a:t>
            </a:r>
            <a:r>
              <a:rPr lang="zh-CN" altLang="en-US" sz="1600" dirty="0">
                <a:cs typeface="+mn-ea"/>
                <a:sym typeface="+mn-lt"/>
              </a:rPr>
              <a:t>篇</a:t>
            </a:r>
            <a:endParaRPr lang="en-US" altLang="zh-CN" sz="2000" dirty="0">
              <a:cs typeface="+mn-ea"/>
              <a:sym typeface="+mn-lt"/>
            </a:endParaRPr>
          </a:p>
          <a:p>
            <a:r>
              <a:rPr lang="en-US" altLang="zh-CN" sz="2000" dirty="0">
                <a:cs typeface="+mn-ea"/>
                <a:sym typeface="+mn-lt"/>
              </a:rPr>
              <a:t>SCI</a:t>
            </a:r>
            <a:endParaRPr lang="zh-CN" altLang="en-US" sz="2400" dirty="0">
              <a:cs typeface="+mn-ea"/>
              <a:sym typeface="+mn-lt"/>
            </a:endParaRPr>
          </a:p>
        </p:txBody>
      </p:sp>
      <p:sp>
        <p:nvSpPr>
          <p:cNvPr id="20" name="文本框 19">
            <a:extLst>
              <a:ext uri="{FF2B5EF4-FFF2-40B4-BE49-F238E27FC236}">
                <a16:creationId xmlns:a16="http://schemas.microsoft.com/office/drawing/2014/main" id="{894A7170-95D6-45BE-9A40-AFA433773EC8}"/>
              </a:ext>
            </a:extLst>
          </p:cNvPr>
          <p:cNvSpPr txBox="1"/>
          <p:nvPr/>
        </p:nvSpPr>
        <p:spPr>
          <a:xfrm>
            <a:off x="5881302" y="1721890"/>
            <a:ext cx="832279" cy="830997"/>
          </a:xfrm>
          <a:prstGeom prst="rect">
            <a:avLst/>
          </a:prstGeom>
          <a:noFill/>
        </p:spPr>
        <p:txBody>
          <a:bodyPr wrap="none" rtlCol="0">
            <a:spAutoFit/>
          </a:bodyPr>
          <a:lstStyle/>
          <a:p>
            <a:r>
              <a:rPr lang="en-US" altLang="zh-CN" sz="2800" b="1" dirty="0">
                <a:solidFill>
                  <a:schemeClr val="accent1"/>
                </a:solidFill>
                <a:cs typeface="+mn-ea"/>
                <a:sym typeface="+mn-lt"/>
              </a:rPr>
              <a:t>12</a:t>
            </a:r>
            <a:r>
              <a:rPr lang="zh-CN" altLang="en-US" sz="1600" dirty="0">
                <a:cs typeface="+mn-ea"/>
                <a:sym typeface="+mn-lt"/>
              </a:rPr>
              <a:t>篇</a:t>
            </a:r>
            <a:endParaRPr lang="en-US" altLang="zh-CN" sz="2400" dirty="0">
              <a:cs typeface="+mn-ea"/>
              <a:sym typeface="+mn-lt"/>
            </a:endParaRPr>
          </a:p>
          <a:p>
            <a:r>
              <a:rPr lang="en-US" altLang="zh-CN" sz="2000" dirty="0">
                <a:cs typeface="+mn-ea"/>
                <a:sym typeface="+mn-lt"/>
              </a:rPr>
              <a:t>EI</a:t>
            </a:r>
            <a:endParaRPr lang="zh-CN" altLang="en-US" sz="2000" dirty="0">
              <a:cs typeface="+mn-ea"/>
              <a:sym typeface="+mn-lt"/>
            </a:endParaRPr>
          </a:p>
        </p:txBody>
      </p:sp>
      <p:sp>
        <p:nvSpPr>
          <p:cNvPr id="7" name="矩形 6">
            <a:extLst>
              <a:ext uri="{FF2B5EF4-FFF2-40B4-BE49-F238E27FC236}">
                <a16:creationId xmlns:a16="http://schemas.microsoft.com/office/drawing/2014/main" id="{91A987CE-D6D0-4C3F-A1D0-CF386E06D606}"/>
              </a:ext>
            </a:extLst>
          </p:cNvPr>
          <p:cNvSpPr/>
          <p:nvPr/>
        </p:nvSpPr>
        <p:spPr>
          <a:xfrm>
            <a:off x="660400" y="2908824"/>
            <a:ext cx="6604000" cy="3167869"/>
          </a:xfrm>
          <a:prstGeom prst="rect">
            <a:avLst/>
          </a:prstGeom>
          <a:solidFill>
            <a:schemeClr val="bg1"/>
          </a:solidFill>
          <a:ln>
            <a:noFill/>
          </a:ln>
          <a:effectLst>
            <a:outerShdw blurRad="190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DCB6DC5B-9164-4BCB-B814-5D047E4846DA}"/>
              </a:ext>
            </a:extLst>
          </p:cNvPr>
          <p:cNvSpPr txBox="1"/>
          <p:nvPr/>
        </p:nvSpPr>
        <p:spPr>
          <a:xfrm>
            <a:off x="1106947" y="3082039"/>
            <a:ext cx="902811" cy="954107"/>
          </a:xfrm>
          <a:prstGeom prst="rect">
            <a:avLst/>
          </a:prstGeom>
          <a:noFill/>
        </p:spPr>
        <p:txBody>
          <a:bodyPr wrap="none" rtlCol="0">
            <a:spAutoFit/>
          </a:bodyPr>
          <a:lstStyle/>
          <a:p>
            <a:r>
              <a:rPr lang="zh-CN" altLang="en-US" sz="2800" b="1" dirty="0">
                <a:solidFill>
                  <a:schemeClr val="accent1"/>
                </a:solidFill>
                <a:cs typeface="+mn-ea"/>
                <a:sym typeface="+mn-lt"/>
              </a:rPr>
              <a:t>论文</a:t>
            </a:r>
            <a:endParaRPr lang="en-US" altLang="zh-CN" sz="2800" b="1" dirty="0">
              <a:solidFill>
                <a:schemeClr val="accent1"/>
              </a:solidFill>
              <a:cs typeface="+mn-ea"/>
              <a:sym typeface="+mn-lt"/>
            </a:endParaRPr>
          </a:p>
          <a:p>
            <a:r>
              <a:rPr lang="zh-CN" altLang="en-US" sz="2800" b="1" dirty="0">
                <a:solidFill>
                  <a:schemeClr val="accent1"/>
                </a:solidFill>
                <a:cs typeface="+mn-ea"/>
                <a:sym typeface="+mn-lt"/>
              </a:rPr>
              <a:t>引用</a:t>
            </a:r>
          </a:p>
        </p:txBody>
      </p:sp>
      <p:sp>
        <p:nvSpPr>
          <p:cNvPr id="21" name="文本框 20">
            <a:extLst>
              <a:ext uri="{FF2B5EF4-FFF2-40B4-BE49-F238E27FC236}">
                <a16:creationId xmlns:a16="http://schemas.microsoft.com/office/drawing/2014/main" id="{94BE56E7-BD19-4D40-B092-F724B78C7DF7}"/>
              </a:ext>
            </a:extLst>
          </p:cNvPr>
          <p:cNvSpPr txBox="1"/>
          <p:nvPr/>
        </p:nvSpPr>
        <p:spPr>
          <a:xfrm>
            <a:off x="2456304" y="3051261"/>
            <a:ext cx="1271502" cy="1015663"/>
          </a:xfrm>
          <a:prstGeom prst="rect">
            <a:avLst/>
          </a:prstGeom>
          <a:noFill/>
        </p:spPr>
        <p:txBody>
          <a:bodyPr wrap="none" rtlCol="0">
            <a:spAutoFit/>
          </a:bodyPr>
          <a:lstStyle/>
          <a:p>
            <a:r>
              <a:rPr lang="en-US" altLang="zh-CN" sz="3600" b="1" dirty="0">
                <a:solidFill>
                  <a:srgbClr val="EAB908"/>
                </a:solidFill>
                <a:cs typeface="+mn-ea"/>
                <a:sym typeface="+mn-lt"/>
              </a:rPr>
              <a:t>926</a:t>
            </a:r>
            <a:r>
              <a:rPr lang="zh-CN" altLang="en-US" b="1" dirty="0">
                <a:cs typeface="+mn-ea"/>
                <a:sym typeface="+mn-lt"/>
              </a:rPr>
              <a:t>次</a:t>
            </a:r>
            <a:endParaRPr lang="en-US" altLang="zh-CN" sz="2400" dirty="0">
              <a:cs typeface="+mn-ea"/>
              <a:sym typeface="+mn-lt"/>
            </a:endParaRPr>
          </a:p>
          <a:p>
            <a:r>
              <a:rPr lang="zh-CN" altLang="en-US" sz="2400" dirty="0">
                <a:cs typeface="+mn-ea"/>
                <a:sym typeface="+mn-lt"/>
              </a:rPr>
              <a:t>引用数</a:t>
            </a:r>
          </a:p>
        </p:txBody>
      </p:sp>
      <p:sp>
        <p:nvSpPr>
          <p:cNvPr id="22" name="文本框 21">
            <a:extLst>
              <a:ext uri="{FF2B5EF4-FFF2-40B4-BE49-F238E27FC236}">
                <a16:creationId xmlns:a16="http://schemas.microsoft.com/office/drawing/2014/main" id="{298DA868-5817-4F08-BBAE-8AA86456B512}"/>
              </a:ext>
            </a:extLst>
          </p:cNvPr>
          <p:cNvSpPr txBox="1"/>
          <p:nvPr/>
        </p:nvSpPr>
        <p:spPr>
          <a:xfrm>
            <a:off x="2456304" y="4195014"/>
            <a:ext cx="1723549" cy="830997"/>
          </a:xfrm>
          <a:prstGeom prst="rect">
            <a:avLst/>
          </a:prstGeom>
          <a:noFill/>
        </p:spPr>
        <p:txBody>
          <a:bodyPr wrap="none" rtlCol="0">
            <a:spAutoFit/>
          </a:bodyPr>
          <a:lstStyle/>
          <a:p>
            <a:r>
              <a:rPr lang="en-US" altLang="zh-CN" sz="2800" b="1" dirty="0">
                <a:solidFill>
                  <a:schemeClr val="accent1"/>
                </a:solidFill>
                <a:cs typeface="+mn-ea"/>
                <a:sym typeface="+mn-lt"/>
              </a:rPr>
              <a:t>812</a:t>
            </a:r>
            <a:r>
              <a:rPr lang="zh-CN" altLang="en-US" b="1" dirty="0">
                <a:cs typeface="+mn-ea"/>
                <a:sym typeface="+mn-lt"/>
              </a:rPr>
              <a:t>次</a:t>
            </a:r>
            <a:r>
              <a:rPr lang="zh-CN" altLang="en-US" sz="2800" b="1" dirty="0">
                <a:cs typeface="+mn-ea"/>
                <a:sym typeface="+mn-lt"/>
              </a:rPr>
              <a:t> </a:t>
            </a:r>
            <a:endParaRPr lang="en-US" altLang="zh-CN" sz="2000" dirty="0">
              <a:cs typeface="+mn-ea"/>
              <a:sym typeface="+mn-lt"/>
            </a:endParaRPr>
          </a:p>
          <a:p>
            <a:r>
              <a:rPr lang="zh-CN" altLang="en-US" sz="2000" dirty="0">
                <a:cs typeface="+mn-ea"/>
                <a:sym typeface="+mn-lt"/>
              </a:rPr>
              <a:t>其他期刊引用</a:t>
            </a:r>
            <a:endParaRPr lang="zh-CN" altLang="en-US" sz="2400" dirty="0">
              <a:cs typeface="+mn-ea"/>
              <a:sym typeface="+mn-lt"/>
            </a:endParaRPr>
          </a:p>
        </p:txBody>
      </p:sp>
      <p:sp>
        <p:nvSpPr>
          <p:cNvPr id="23" name="文本框 22">
            <a:extLst>
              <a:ext uri="{FF2B5EF4-FFF2-40B4-BE49-F238E27FC236}">
                <a16:creationId xmlns:a16="http://schemas.microsoft.com/office/drawing/2014/main" id="{F4D3718D-8C66-4489-934B-DAF781B66B6E}"/>
              </a:ext>
            </a:extLst>
          </p:cNvPr>
          <p:cNvSpPr txBox="1"/>
          <p:nvPr/>
        </p:nvSpPr>
        <p:spPr>
          <a:xfrm>
            <a:off x="4781755" y="4195014"/>
            <a:ext cx="1186543" cy="830997"/>
          </a:xfrm>
          <a:prstGeom prst="rect">
            <a:avLst/>
          </a:prstGeom>
          <a:noFill/>
        </p:spPr>
        <p:txBody>
          <a:bodyPr wrap="none" rtlCol="0">
            <a:spAutoFit/>
          </a:bodyPr>
          <a:lstStyle/>
          <a:p>
            <a:r>
              <a:rPr lang="en-US" altLang="zh-CN" sz="2800" b="1" dirty="0">
                <a:solidFill>
                  <a:schemeClr val="accent1"/>
                </a:solidFill>
                <a:cs typeface="+mn-ea"/>
                <a:sym typeface="+mn-lt"/>
              </a:rPr>
              <a:t>156</a:t>
            </a:r>
            <a:r>
              <a:rPr lang="zh-CN" altLang="en-US" b="1" dirty="0">
                <a:cs typeface="+mn-ea"/>
                <a:sym typeface="+mn-lt"/>
              </a:rPr>
              <a:t>次</a:t>
            </a:r>
            <a:r>
              <a:rPr lang="zh-CN" altLang="en-US" sz="2800" b="1" dirty="0">
                <a:cs typeface="+mn-ea"/>
                <a:sym typeface="+mn-lt"/>
              </a:rPr>
              <a:t> </a:t>
            </a:r>
            <a:endParaRPr lang="en-US" altLang="zh-CN" sz="2000" dirty="0">
              <a:cs typeface="+mn-ea"/>
              <a:sym typeface="+mn-lt"/>
            </a:endParaRPr>
          </a:p>
          <a:p>
            <a:r>
              <a:rPr lang="en-US" altLang="zh-CN" sz="2000" dirty="0">
                <a:cs typeface="+mn-ea"/>
                <a:sym typeface="+mn-lt"/>
              </a:rPr>
              <a:t>SCI</a:t>
            </a:r>
            <a:r>
              <a:rPr lang="zh-CN" altLang="en-US" sz="2000" dirty="0">
                <a:cs typeface="+mn-ea"/>
                <a:sym typeface="+mn-lt"/>
              </a:rPr>
              <a:t>引用</a:t>
            </a:r>
            <a:endParaRPr lang="zh-CN" altLang="en-US" sz="2400" dirty="0">
              <a:cs typeface="+mn-ea"/>
              <a:sym typeface="+mn-lt"/>
            </a:endParaRPr>
          </a:p>
        </p:txBody>
      </p:sp>
      <p:sp>
        <p:nvSpPr>
          <p:cNvPr id="24" name="文本框 23">
            <a:extLst>
              <a:ext uri="{FF2B5EF4-FFF2-40B4-BE49-F238E27FC236}">
                <a16:creationId xmlns:a16="http://schemas.microsoft.com/office/drawing/2014/main" id="{00EE8B13-D713-4F5C-B38A-24EDECB47D61}"/>
              </a:ext>
            </a:extLst>
          </p:cNvPr>
          <p:cNvSpPr txBox="1"/>
          <p:nvPr/>
        </p:nvSpPr>
        <p:spPr>
          <a:xfrm>
            <a:off x="2456304" y="5157646"/>
            <a:ext cx="2236510" cy="830997"/>
          </a:xfrm>
          <a:prstGeom prst="rect">
            <a:avLst/>
          </a:prstGeom>
          <a:noFill/>
        </p:spPr>
        <p:txBody>
          <a:bodyPr wrap="none" rtlCol="0">
            <a:spAutoFit/>
          </a:bodyPr>
          <a:lstStyle/>
          <a:p>
            <a:r>
              <a:rPr lang="en-US" altLang="zh-CN" sz="2800" b="1" dirty="0">
                <a:solidFill>
                  <a:schemeClr val="accent1"/>
                </a:solidFill>
                <a:cs typeface="+mn-ea"/>
                <a:sym typeface="+mn-lt"/>
              </a:rPr>
              <a:t>243</a:t>
            </a:r>
            <a:r>
              <a:rPr lang="zh-CN" altLang="en-US" b="1" dirty="0">
                <a:cs typeface="+mn-ea"/>
                <a:sym typeface="+mn-lt"/>
              </a:rPr>
              <a:t>次 </a:t>
            </a:r>
            <a:endParaRPr lang="en-US" altLang="zh-CN" sz="2000" dirty="0">
              <a:cs typeface="+mn-ea"/>
              <a:sym typeface="+mn-lt"/>
            </a:endParaRPr>
          </a:p>
          <a:p>
            <a:r>
              <a:rPr lang="zh-CN" altLang="en-US" sz="2000" dirty="0">
                <a:cs typeface="+mn-ea"/>
                <a:sym typeface="+mn-lt"/>
              </a:rPr>
              <a:t>单篇最高引用次数</a:t>
            </a:r>
            <a:endParaRPr lang="zh-CN" altLang="en-US" sz="2400" dirty="0">
              <a:cs typeface="+mn-ea"/>
              <a:sym typeface="+mn-lt"/>
            </a:endParaRPr>
          </a:p>
        </p:txBody>
      </p:sp>
    </p:spTree>
    <p:extLst>
      <p:ext uri="{BB962C8B-B14F-4D97-AF65-F5344CB8AC3E}">
        <p14:creationId xmlns:p14="http://schemas.microsoft.com/office/powerpoint/2010/main" val="1612104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09058D-7BFE-4FD6-AEF3-3D0FCF062E86}"/>
              </a:ext>
            </a:extLst>
          </p:cNvPr>
          <p:cNvSpPr>
            <a:spLocks noGrp="1"/>
          </p:cNvSpPr>
          <p:nvPr>
            <p:ph type="body" sz="quarter" idx="11"/>
          </p:nvPr>
        </p:nvSpPr>
        <p:spPr/>
        <p:txBody>
          <a:bodyPr/>
          <a:lstStyle/>
          <a:p>
            <a:r>
              <a:rPr lang="zh-CN" altLang="en-US" dirty="0"/>
              <a:t>第二章节标题</a:t>
            </a:r>
          </a:p>
        </p:txBody>
      </p:sp>
      <p:sp>
        <p:nvSpPr>
          <p:cNvPr id="3" name="black-text-page_20158">
            <a:extLst>
              <a:ext uri="{FF2B5EF4-FFF2-40B4-BE49-F238E27FC236}">
                <a16:creationId xmlns:a16="http://schemas.microsoft.com/office/drawing/2014/main" id="{54B749AF-45D1-47B2-A2CF-BBDAF3B12336}"/>
              </a:ext>
            </a:extLst>
          </p:cNvPr>
          <p:cNvSpPr>
            <a:spLocks noChangeAspect="1"/>
          </p:cNvSpPr>
          <p:nvPr/>
        </p:nvSpPr>
        <p:spPr bwMode="auto">
          <a:xfrm>
            <a:off x="5719589" y="2084337"/>
            <a:ext cx="752821" cy="769441"/>
          </a:xfrm>
          <a:custGeom>
            <a:avLst/>
            <a:gdLst>
              <a:gd name="connsiteX0" fmla="*/ 161282 w 594584"/>
              <a:gd name="connsiteY0" fmla="*/ 498228 h 607710"/>
              <a:gd name="connsiteX1" fmla="*/ 161282 w 594584"/>
              <a:gd name="connsiteY1" fmla="*/ 517026 h 607710"/>
              <a:gd name="connsiteX2" fmla="*/ 524261 w 594584"/>
              <a:gd name="connsiteY2" fmla="*/ 517026 h 607710"/>
              <a:gd name="connsiteX3" fmla="*/ 524261 w 594584"/>
              <a:gd name="connsiteY3" fmla="*/ 498228 h 607710"/>
              <a:gd name="connsiteX4" fmla="*/ 161282 w 594584"/>
              <a:gd name="connsiteY4" fmla="*/ 422914 h 607710"/>
              <a:gd name="connsiteX5" fmla="*/ 161282 w 594584"/>
              <a:gd name="connsiteY5" fmla="*/ 441713 h 607710"/>
              <a:gd name="connsiteX6" fmla="*/ 524261 w 594584"/>
              <a:gd name="connsiteY6" fmla="*/ 441713 h 607710"/>
              <a:gd name="connsiteX7" fmla="*/ 524261 w 594584"/>
              <a:gd name="connsiteY7" fmla="*/ 422914 h 607710"/>
              <a:gd name="connsiteX8" fmla="*/ 161282 w 594584"/>
              <a:gd name="connsiteY8" fmla="*/ 347719 h 607710"/>
              <a:gd name="connsiteX9" fmla="*/ 161282 w 594584"/>
              <a:gd name="connsiteY9" fmla="*/ 366518 h 607710"/>
              <a:gd name="connsiteX10" fmla="*/ 524261 w 594584"/>
              <a:gd name="connsiteY10" fmla="*/ 366518 h 607710"/>
              <a:gd name="connsiteX11" fmla="*/ 524261 w 594584"/>
              <a:gd name="connsiteY11" fmla="*/ 347719 h 607710"/>
              <a:gd name="connsiteX12" fmla="*/ 161282 w 594584"/>
              <a:gd name="connsiteY12" fmla="*/ 272405 h 607710"/>
              <a:gd name="connsiteX13" fmla="*/ 161282 w 594584"/>
              <a:gd name="connsiteY13" fmla="*/ 291204 h 607710"/>
              <a:gd name="connsiteX14" fmla="*/ 524261 w 594584"/>
              <a:gd name="connsiteY14" fmla="*/ 291204 h 607710"/>
              <a:gd name="connsiteX15" fmla="*/ 524261 w 594584"/>
              <a:gd name="connsiteY15" fmla="*/ 272405 h 607710"/>
              <a:gd name="connsiteX16" fmla="*/ 161282 w 594584"/>
              <a:gd name="connsiteY16" fmla="*/ 197210 h 607710"/>
              <a:gd name="connsiteX17" fmla="*/ 161282 w 594584"/>
              <a:gd name="connsiteY17" fmla="*/ 216009 h 607710"/>
              <a:gd name="connsiteX18" fmla="*/ 524261 w 594584"/>
              <a:gd name="connsiteY18" fmla="*/ 216009 h 607710"/>
              <a:gd name="connsiteX19" fmla="*/ 524261 w 594584"/>
              <a:gd name="connsiteY19" fmla="*/ 197210 h 607710"/>
              <a:gd name="connsiteX20" fmla="*/ 0 w 594584"/>
              <a:gd name="connsiteY20" fmla="*/ 140778 h 607710"/>
              <a:gd name="connsiteX21" fmla="*/ 72118 w 594584"/>
              <a:gd name="connsiteY21" fmla="*/ 140778 h 607710"/>
              <a:gd name="connsiteX22" fmla="*/ 72118 w 594584"/>
              <a:gd name="connsiteY22" fmla="*/ 607710 h 607710"/>
              <a:gd name="connsiteX23" fmla="*/ 0 w 594584"/>
              <a:gd name="connsiteY23" fmla="*/ 607710 h 607710"/>
              <a:gd name="connsiteX24" fmla="*/ 161282 w 594584"/>
              <a:gd name="connsiteY24" fmla="*/ 121897 h 607710"/>
              <a:gd name="connsiteX25" fmla="*/ 161282 w 594584"/>
              <a:gd name="connsiteY25" fmla="*/ 140814 h 607710"/>
              <a:gd name="connsiteX26" fmla="*/ 524261 w 594584"/>
              <a:gd name="connsiteY26" fmla="*/ 140814 h 607710"/>
              <a:gd name="connsiteX27" fmla="*/ 524261 w 594584"/>
              <a:gd name="connsiteY27" fmla="*/ 121897 h 607710"/>
              <a:gd name="connsiteX28" fmla="*/ 90959 w 594584"/>
              <a:gd name="connsiteY28" fmla="*/ 0 h 607710"/>
              <a:gd name="connsiteX29" fmla="*/ 594584 w 594584"/>
              <a:gd name="connsiteY29" fmla="*/ 0 h 607710"/>
              <a:gd name="connsiteX30" fmla="*/ 594584 w 594584"/>
              <a:gd name="connsiteY30" fmla="*/ 607710 h 607710"/>
              <a:gd name="connsiteX31" fmla="*/ 90959 w 594584"/>
              <a:gd name="connsiteY31" fmla="*/ 607710 h 607710"/>
              <a:gd name="connsiteX32" fmla="*/ 90959 w 594584"/>
              <a:gd name="connsiteY32" fmla="*/ 121897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4584" h="607710">
                <a:moveTo>
                  <a:pt x="161282" y="498228"/>
                </a:moveTo>
                <a:lnTo>
                  <a:pt x="161282" y="517026"/>
                </a:lnTo>
                <a:lnTo>
                  <a:pt x="524261" y="517026"/>
                </a:lnTo>
                <a:lnTo>
                  <a:pt x="524261" y="498228"/>
                </a:lnTo>
                <a:close/>
                <a:moveTo>
                  <a:pt x="161282" y="422914"/>
                </a:moveTo>
                <a:lnTo>
                  <a:pt x="161282" y="441713"/>
                </a:lnTo>
                <a:lnTo>
                  <a:pt x="524261" y="441713"/>
                </a:lnTo>
                <a:lnTo>
                  <a:pt x="524261" y="422914"/>
                </a:lnTo>
                <a:close/>
                <a:moveTo>
                  <a:pt x="161282" y="347719"/>
                </a:moveTo>
                <a:lnTo>
                  <a:pt x="161282" y="366518"/>
                </a:lnTo>
                <a:lnTo>
                  <a:pt x="524261" y="366518"/>
                </a:lnTo>
                <a:lnTo>
                  <a:pt x="524261" y="347719"/>
                </a:lnTo>
                <a:close/>
                <a:moveTo>
                  <a:pt x="161282" y="272405"/>
                </a:moveTo>
                <a:lnTo>
                  <a:pt x="161282" y="291204"/>
                </a:lnTo>
                <a:lnTo>
                  <a:pt x="524261" y="291204"/>
                </a:lnTo>
                <a:lnTo>
                  <a:pt x="524261" y="272405"/>
                </a:lnTo>
                <a:close/>
                <a:moveTo>
                  <a:pt x="161282" y="197210"/>
                </a:moveTo>
                <a:lnTo>
                  <a:pt x="161282" y="216009"/>
                </a:lnTo>
                <a:lnTo>
                  <a:pt x="524261" y="216009"/>
                </a:lnTo>
                <a:lnTo>
                  <a:pt x="524261" y="197210"/>
                </a:lnTo>
                <a:close/>
                <a:moveTo>
                  <a:pt x="0" y="140778"/>
                </a:moveTo>
                <a:lnTo>
                  <a:pt x="72118" y="140778"/>
                </a:lnTo>
                <a:lnTo>
                  <a:pt x="72118" y="607710"/>
                </a:lnTo>
                <a:lnTo>
                  <a:pt x="0" y="607710"/>
                </a:lnTo>
                <a:close/>
                <a:moveTo>
                  <a:pt x="161282" y="121897"/>
                </a:moveTo>
                <a:lnTo>
                  <a:pt x="161282" y="140814"/>
                </a:lnTo>
                <a:lnTo>
                  <a:pt x="524261" y="140814"/>
                </a:lnTo>
                <a:lnTo>
                  <a:pt x="524261" y="121897"/>
                </a:lnTo>
                <a:close/>
                <a:moveTo>
                  <a:pt x="90959" y="0"/>
                </a:moveTo>
                <a:lnTo>
                  <a:pt x="594584" y="0"/>
                </a:lnTo>
                <a:lnTo>
                  <a:pt x="594584" y="607710"/>
                </a:lnTo>
                <a:lnTo>
                  <a:pt x="90959" y="607710"/>
                </a:lnTo>
                <a:lnTo>
                  <a:pt x="90959" y="121897"/>
                </a:lnTo>
                <a:close/>
              </a:path>
            </a:pathLst>
          </a:custGeom>
          <a:solidFill>
            <a:schemeClr val="bg1"/>
          </a:solidFill>
          <a:ln>
            <a:noFill/>
          </a:ln>
        </p:spPr>
      </p:sp>
    </p:spTree>
    <p:extLst>
      <p:ext uri="{BB962C8B-B14F-4D97-AF65-F5344CB8AC3E}">
        <p14:creationId xmlns:p14="http://schemas.microsoft.com/office/powerpoint/2010/main" val="3339599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CCDC30F-1ED2-4983-813B-B06C1B301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842" y="3080278"/>
            <a:ext cx="1934872" cy="2751147"/>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14916ACA-FF02-4F34-86FC-C280DF373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292" y="3080278"/>
            <a:ext cx="1934872" cy="2751147"/>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44E26D53-491A-42FE-B66A-8E70A5A52785}"/>
              </a:ext>
            </a:extLst>
          </p:cNvPr>
          <p:cNvPicPr>
            <a:picLocks noChangeAspect="1"/>
          </p:cNvPicPr>
          <p:nvPr/>
        </p:nvPicPr>
        <p:blipFill rotWithShape="1">
          <a:blip r:embed="rId3">
            <a:extLst>
              <a:ext uri="{28A0092B-C50C-407E-A947-70E740481C1C}">
                <a14:useLocalDpi xmlns:a14="http://schemas.microsoft.com/office/drawing/2010/main" val="0"/>
              </a:ext>
            </a:extLst>
          </a:blip>
          <a:srcRect l="7856" t="4591" r="5169" b="6436"/>
          <a:stretch/>
        </p:blipFill>
        <p:spPr>
          <a:xfrm>
            <a:off x="3208956" y="2954927"/>
            <a:ext cx="2193296" cy="2876498"/>
          </a:xfrm>
          <a:prstGeom prst="rect">
            <a:avLst/>
          </a:prstGeom>
          <a:ln>
            <a:noFill/>
          </a:ln>
          <a:effectLst>
            <a:outerShdw blurRad="292100" dist="139700" dir="2700000" algn="tl" rotWithShape="0">
              <a:srgbClr val="333333">
                <a:alpha val="65000"/>
              </a:srgbClr>
            </a:outerShdw>
          </a:effectLst>
        </p:spPr>
      </p:pic>
      <p:sp>
        <p:nvSpPr>
          <p:cNvPr id="2" name="标题 1">
            <a:extLst>
              <a:ext uri="{FF2B5EF4-FFF2-40B4-BE49-F238E27FC236}">
                <a16:creationId xmlns:a16="http://schemas.microsoft.com/office/drawing/2014/main" id="{D9828B33-6C43-4B76-B1A9-2B9358EA1046}"/>
              </a:ext>
            </a:extLst>
          </p:cNvPr>
          <p:cNvSpPr>
            <a:spLocks noGrp="1"/>
          </p:cNvSpPr>
          <p:nvPr>
            <p:ph type="title"/>
          </p:nvPr>
        </p:nvSpPr>
        <p:spPr>
          <a:xfrm>
            <a:off x="1091255" y="237834"/>
            <a:ext cx="8168208" cy="790865"/>
          </a:xfrm>
        </p:spPr>
        <p:txBody>
          <a:bodyPr/>
          <a:lstStyle/>
          <a:p>
            <a:r>
              <a:rPr lang="zh-CN" altLang="en-US" dirty="0">
                <a:sym typeface="+mn-lt"/>
              </a:rPr>
              <a:t>学术报告系列</a:t>
            </a:r>
            <a:r>
              <a:rPr lang="en-US" altLang="zh-CN" dirty="0">
                <a:sym typeface="+mn-lt"/>
              </a:rPr>
              <a:t>-</a:t>
            </a:r>
            <a:r>
              <a:rPr lang="zh-CN" altLang="en-US" dirty="0">
                <a:sym typeface="+mn-lt"/>
              </a:rPr>
              <a:t>已出版论著</a:t>
            </a:r>
          </a:p>
        </p:txBody>
      </p:sp>
      <p:sp>
        <p:nvSpPr>
          <p:cNvPr id="3" name="灯片编号占位符 2">
            <a:extLst>
              <a:ext uri="{FF2B5EF4-FFF2-40B4-BE49-F238E27FC236}">
                <a16:creationId xmlns:a16="http://schemas.microsoft.com/office/drawing/2014/main" id="{B6B5D919-1EBE-466F-B227-4B038308BC98}"/>
              </a:ext>
            </a:extLst>
          </p:cNvPr>
          <p:cNvSpPr>
            <a:spLocks noGrp="1"/>
          </p:cNvSpPr>
          <p:nvPr>
            <p:ph type="sldNum" sz="quarter" idx="12"/>
          </p:nvPr>
        </p:nvSpPr>
        <p:spPr/>
        <p:txBody>
          <a:bodyPr/>
          <a:lstStyle/>
          <a:p>
            <a:fld id="{2515AB8F-1C56-49E9-90C8-78D22B0C1B97}" type="slidenum">
              <a:rPr lang="zh-CN" altLang="en-US" smtClean="0">
                <a:sym typeface="+mn-lt"/>
              </a:rPr>
              <a:pPr/>
              <a:t>50</a:t>
            </a:fld>
            <a:endParaRPr lang="zh-CN" altLang="en-US" dirty="0">
              <a:sym typeface="+mn-lt"/>
            </a:endParaRPr>
          </a:p>
        </p:txBody>
      </p:sp>
      <p:pic>
        <p:nvPicPr>
          <p:cNvPr id="7" name="图片 6">
            <a:extLst>
              <a:ext uri="{FF2B5EF4-FFF2-40B4-BE49-F238E27FC236}">
                <a16:creationId xmlns:a16="http://schemas.microsoft.com/office/drawing/2014/main" id="{D68C6C88-F194-41AE-A6E5-48EE8B5CC6D8}"/>
              </a:ext>
            </a:extLst>
          </p:cNvPr>
          <p:cNvPicPr>
            <a:picLocks noChangeAspect="1"/>
          </p:cNvPicPr>
          <p:nvPr/>
        </p:nvPicPr>
        <p:blipFill rotWithShape="1">
          <a:blip r:embed="rId3">
            <a:extLst>
              <a:ext uri="{28A0092B-C50C-407E-A947-70E740481C1C}">
                <a14:useLocalDpi xmlns:a14="http://schemas.microsoft.com/office/drawing/2010/main" val="0"/>
              </a:ext>
            </a:extLst>
          </a:blip>
          <a:srcRect l="7856" t="4591" r="5169" b="6436"/>
          <a:stretch/>
        </p:blipFill>
        <p:spPr>
          <a:xfrm>
            <a:off x="6819865" y="2954927"/>
            <a:ext cx="2193296" cy="2876498"/>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E2583695-07BA-4896-AEFB-014030303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633" y="2708632"/>
            <a:ext cx="2454734" cy="3122793"/>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253A4789-87A7-4E15-9BBA-28430AA7FA44}"/>
              </a:ext>
            </a:extLst>
          </p:cNvPr>
          <p:cNvSpPr/>
          <p:nvPr/>
        </p:nvSpPr>
        <p:spPr>
          <a:xfrm>
            <a:off x="1432190" y="1203677"/>
            <a:ext cx="9249508" cy="1294905"/>
          </a:xfrm>
          <a:prstGeom prst="rect">
            <a:avLst/>
          </a:prstGeom>
        </p:spPr>
        <p:txBody>
          <a:bodyPr wrap="square" lIns="0" rIns="0">
            <a:normAutofit/>
          </a:bodyPr>
          <a:lstStyle/>
          <a:p>
            <a:pPr algn="just">
              <a:lnSpc>
                <a:spcPct val="130000"/>
              </a:lnSpc>
            </a:pPr>
            <a:r>
              <a:rPr lang="zh-CN" altLang="en-US" sz="2000" dirty="0">
                <a:cs typeface="+mn-ea"/>
                <a:sym typeface="+mn-lt"/>
              </a:rPr>
              <a:t>图片可根据需要增减，重新排列。图片可根据需要增减，重新排列。图片可根据需要增减，重新排列。图片可根据需要增减，重新排列。图片可根据需要增减，重新排列。图片可根据需要增减，重新排列</a:t>
            </a:r>
            <a:endParaRPr lang="en-US" altLang="zh-CN" sz="2000" dirty="0">
              <a:cs typeface="+mn-ea"/>
              <a:sym typeface="+mn-lt"/>
            </a:endParaRPr>
          </a:p>
        </p:txBody>
      </p:sp>
    </p:spTree>
    <p:extLst>
      <p:ext uri="{BB962C8B-B14F-4D97-AF65-F5344CB8AC3E}">
        <p14:creationId xmlns:p14="http://schemas.microsoft.com/office/powerpoint/2010/main" val="3766562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28B33-6C43-4B76-B1A9-2B9358EA1046}"/>
              </a:ext>
            </a:extLst>
          </p:cNvPr>
          <p:cNvSpPr>
            <a:spLocks noGrp="1"/>
          </p:cNvSpPr>
          <p:nvPr>
            <p:ph type="title"/>
          </p:nvPr>
        </p:nvSpPr>
        <p:spPr>
          <a:xfrm>
            <a:off x="1091255" y="237834"/>
            <a:ext cx="8168208" cy="790865"/>
          </a:xfrm>
        </p:spPr>
        <p:txBody>
          <a:bodyPr/>
          <a:lstStyle/>
          <a:p>
            <a:r>
              <a:rPr lang="zh-CN" altLang="en-US" dirty="0">
                <a:sym typeface="+mn-lt"/>
              </a:rPr>
              <a:t>学术报告系列</a:t>
            </a:r>
            <a:r>
              <a:rPr lang="en-US" altLang="zh-CN" dirty="0">
                <a:sym typeface="+mn-lt"/>
              </a:rPr>
              <a:t>-</a:t>
            </a:r>
            <a:r>
              <a:rPr lang="zh-CN" altLang="en-US" dirty="0">
                <a:sym typeface="+mn-lt"/>
              </a:rPr>
              <a:t>软件著作权、专利等</a:t>
            </a:r>
          </a:p>
        </p:txBody>
      </p:sp>
      <p:sp>
        <p:nvSpPr>
          <p:cNvPr id="3" name="灯片编号占位符 2">
            <a:extLst>
              <a:ext uri="{FF2B5EF4-FFF2-40B4-BE49-F238E27FC236}">
                <a16:creationId xmlns:a16="http://schemas.microsoft.com/office/drawing/2014/main" id="{B6B5D919-1EBE-466F-B227-4B038308BC98}"/>
              </a:ext>
            </a:extLst>
          </p:cNvPr>
          <p:cNvSpPr>
            <a:spLocks noGrp="1"/>
          </p:cNvSpPr>
          <p:nvPr>
            <p:ph type="sldNum" sz="quarter" idx="12"/>
          </p:nvPr>
        </p:nvSpPr>
        <p:spPr/>
        <p:txBody>
          <a:bodyPr/>
          <a:lstStyle/>
          <a:p>
            <a:fld id="{2515AB8F-1C56-49E9-90C8-78D22B0C1B97}" type="slidenum">
              <a:rPr lang="zh-CN" altLang="en-US" smtClean="0">
                <a:sym typeface="+mn-lt"/>
              </a:rPr>
              <a:pPr/>
              <a:t>51</a:t>
            </a:fld>
            <a:endParaRPr lang="zh-CN" altLang="en-US" dirty="0">
              <a:sym typeface="+mn-lt"/>
            </a:endParaRPr>
          </a:p>
        </p:txBody>
      </p:sp>
      <p:sp>
        <p:nvSpPr>
          <p:cNvPr id="5" name="矩形 4">
            <a:extLst>
              <a:ext uri="{FF2B5EF4-FFF2-40B4-BE49-F238E27FC236}">
                <a16:creationId xmlns:a16="http://schemas.microsoft.com/office/drawing/2014/main" id="{00151CA7-B100-46B6-B436-9DC4C145AA41}"/>
              </a:ext>
            </a:extLst>
          </p:cNvPr>
          <p:cNvSpPr/>
          <p:nvPr/>
        </p:nvSpPr>
        <p:spPr>
          <a:xfrm>
            <a:off x="2999219" y="1424940"/>
            <a:ext cx="8364767" cy="421005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平行四边形 9">
            <a:extLst>
              <a:ext uri="{FF2B5EF4-FFF2-40B4-BE49-F238E27FC236}">
                <a16:creationId xmlns:a16="http://schemas.microsoft.com/office/drawing/2014/main" id="{F219FF07-B146-4A45-B03A-F619BF9ECD2F}"/>
              </a:ext>
            </a:extLst>
          </p:cNvPr>
          <p:cNvSpPr/>
          <p:nvPr/>
        </p:nvSpPr>
        <p:spPr>
          <a:xfrm rot="16200000" flipH="1">
            <a:off x="-773704" y="2039897"/>
            <a:ext cx="4210051" cy="3005542"/>
          </a:xfrm>
          <a:prstGeom prst="parallelogram">
            <a:avLst>
              <a:gd name="adj" fmla="val 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5BD64E03-83BB-4182-972F-3FA058A16AF8}"/>
              </a:ext>
            </a:extLst>
          </p:cNvPr>
          <p:cNvSpPr txBox="1"/>
          <p:nvPr/>
        </p:nvSpPr>
        <p:spPr>
          <a:xfrm>
            <a:off x="951179" y="2308666"/>
            <a:ext cx="1728000" cy="461665"/>
          </a:xfrm>
          <a:prstGeom prst="rect">
            <a:avLst/>
          </a:prstGeom>
          <a:noFill/>
        </p:spPr>
        <p:txBody>
          <a:bodyPr wrap="none" rtlCol="0">
            <a:spAutoFit/>
          </a:bodyPr>
          <a:lstStyle/>
          <a:p>
            <a:r>
              <a:rPr lang="zh-CN" altLang="en-US" sz="2400" dirty="0">
                <a:solidFill>
                  <a:schemeClr val="accent1"/>
                </a:solidFill>
                <a:cs typeface="+mn-ea"/>
                <a:sym typeface="+mn-lt"/>
              </a:rPr>
              <a:t>软件著作权</a:t>
            </a:r>
            <a:endParaRPr lang="en-US" altLang="zh-CN" sz="2400" dirty="0">
              <a:solidFill>
                <a:schemeClr val="accent1"/>
              </a:solidFill>
              <a:cs typeface="+mn-ea"/>
              <a:sym typeface="+mn-lt"/>
            </a:endParaRPr>
          </a:p>
        </p:txBody>
      </p:sp>
      <p:sp>
        <p:nvSpPr>
          <p:cNvPr id="8" name="文本框 7">
            <a:extLst>
              <a:ext uri="{FF2B5EF4-FFF2-40B4-BE49-F238E27FC236}">
                <a16:creationId xmlns:a16="http://schemas.microsoft.com/office/drawing/2014/main" id="{6D6757DA-2269-4608-9DF4-102D3D485242}"/>
              </a:ext>
            </a:extLst>
          </p:cNvPr>
          <p:cNvSpPr txBox="1"/>
          <p:nvPr/>
        </p:nvSpPr>
        <p:spPr>
          <a:xfrm>
            <a:off x="923069" y="4289599"/>
            <a:ext cx="1728000" cy="461665"/>
          </a:xfrm>
          <a:prstGeom prst="rect">
            <a:avLst/>
          </a:prstGeom>
          <a:noFill/>
        </p:spPr>
        <p:txBody>
          <a:bodyPr wrap="square" rtlCol="0">
            <a:spAutoFit/>
          </a:bodyPr>
          <a:lstStyle/>
          <a:p>
            <a:pPr algn="dist"/>
            <a:r>
              <a:rPr lang="zh-CN" altLang="en-US" sz="2400" dirty="0">
                <a:solidFill>
                  <a:schemeClr val="accent1"/>
                </a:solidFill>
                <a:cs typeface="+mn-ea"/>
                <a:sym typeface="+mn-lt"/>
              </a:rPr>
              <a:t>专利</a:t>
            </a:r>
            <a:endParaRPr lang="en-US" altLang="zh-CN" sz="2400" dirty="0">
              <a:solidFill>
                <a:schemeClr val="accent1"/>
              </a:solidFill>
              <a:cs typeface="+mn-ea"/>
              <a:sym typeface="+mn-lt"/>
            </a:endParaRPr>
          </a:p>
        </p:txBody>
      </p:sp>
      <p:sp>
        <p:nvSpPr>
          <p:cNvPr id="13" name="平行四边形 12">
            <a:extLst>
              <a:ext uri="{FF2B5EF4-FFF2-40B4-BE49-F238E27FC236}">
                <a16:creationId xmlns:a16="http://schemas.microsoft.com/office/drawing/2014/main" id="{88AAF199-9C1E-4711-B8B8-01202D100A20}"/>
              </a:ext>
            </a:extLst>
          </p:cNvPr>
          <p:cNvSpPr/>
          <p:nvPr/>
        </p:nvSpPr>
        <p:spPr>
          <a:xfrm rot="16200000" flipH="1">
            <a:off x="10065992" y="2900764"/>
            <a:ext cx="4210051" cy="1283810"/>
          </a:xfrm>
          <a:prstGeom prst="parallelogram">
            <a:avLst>
              <a:gd name="adj" fmla="val 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93EB810E-014E-4EAA-A1F3-AE9154CAC026}"/>
              </a:ext>
            </a:extLst>
          </p:cNvPr>
          <p:cNvSpPr txBox="1"/>
          <p:nvPr/>
        </p:nvSpPr>
        <p:spPr>
          <a:xfrm>
            <a:off x="5370433" y="1712862"/>
            <a:ext cx="5649493" cy="1653273"/>
          </a:xfrm>
          <a:prstGeom prst="rect">
            <a:avLst/>
          </a:prstGeom>
          <a:noFill/>
        </p:spPr>
        <p:txBody>
          <a:bodyPr wrap="square" lIns="0" rIns="0" rtlCol="0">
            <a:normAutofit/>
          </a:bodyPr>
          <a:lstStyle/>
          <a:p>
            <a:pPr>
              <a:lnSpc>
                <a:spcPct val="130000"/>
              </a:lnSpc>
            </a:pPr>
            <a:r>
              <a:rPr lang="zh-CN" altLang="en-US" sz="2000" dirty="0">
                <a:cs typeface="+mn-ea"/>
                <a:sym typeface="+mn-lt"/>
              </a:rPr>
              <a:t>你的软件著作名称你的软件著作名称你的软件著作</a:t>
            </a:r>
            <a:endParaRPr lang="en-US" altLang="zh-CN" sz="2000" dirty="0">
              <a:cs typeface="+mn-ea"/>
              <a:sym typeface="+mn-lt"/>
            </a:endParaRPr>
          </a:p>
          <a:p>
            <a:pPr>
              <a:lnSpc>
                <a:spcPct val="130000"/>
              </a:lnSpc>
            </a:pPr>
            <a:r>
              <a:rPr lang="en-US" altLang="zh-CN" sz="2000" dirty="0">
                <a:cs typeface="+mn-ea"/>
                <a:sym typeface="+mn-lt"/>
              </a:rPr>
              <a:t>201812345678</a:t>
            </a:r>
          </a:p>
          <a:p>
            <a:pPr>
              <a:lnSpc>
                <a:spcPct val="130000"/>
              </a:lnSpc>
            </a:pPr>
            <a:r>
              <a:rPr lang="en-US" altLang="zh-CN" sz="2000" dirty="0">
                <a:cs typeface="+mn-ea"/>
                <a:sym typeface="+mn-lt"/>
              </a:rPr>
              <a:t>2018</a:t>
            </a:r>
            <a:r>
              <a:rPr lang="zh-CN" altLang="en-US" sz="2000" dirty="0">
                <a:cs typeface="+mn-ea"/>
                <a:sym typeface="+mn-lt"/>
              </a:rPr>
              <a:t>年</a:t>
            </a:r>
            <a:r>
              <a:rPr lang="en-US" altLang="zh-CN" sz="2000" dirty="0">
                <a:cs typeface="+mn-ea"/>
                <a:sym typeface="+mn-lt"/>
              </a:rPr>
              <a:t>9</a:t>
            </a:r>
            <a:r>
              <a:rPr lang="zh-CN" altLang="en-US" sz="2000" dirty="0">
                <a:cs typeface="+mn-ea"/>
                <a:sym typeface="+mn-lt"/>
              </a:rPr>
              <a:t>月</a:t>
            </a:r>
            <a:r>
              <a:rPr lang="en-US" altLang="zh-CN" sz="2000" dirty="0">
                <a:cs typeface="+mn-ea"/>
                <a:sym typeface="+mn-lt"/>
              </a:rPr>
              <a:t>13</a:t>
            </a:r>
            <a:r>
              <a:rPr lang="zh-CN" altLang="en-US" sz="2000" dirty="0">
                <a:cs typeface="+mn-ea"/>
                <a:sym typeface="+mn-lt"/>
              </a:rPr>
              <a:t>日</a:t>
            </a:r>
          </a:p>
          <a:p>
            <a:pPr>
              <a:lnSpc>
                <a:spcPct val="130000"/>
              </a:lnSpc>
            </a:pPr>
            <a:r>
              <a:rPr lang="en-US" altLang="zh-CN" sz="2000" dirty="0">
                <a:cs typeface="+mn-ea"/>
                <a:sym typeface="+mn-lt"/>
              </a:rPr>
              <a:t>70%</a:t>
            </a:r>
          </a:p>
        </p:txBody>
      </p:sp>
      <p:grpSp>
        <p:nvGrpSpPr>
          <p:cNvPr id="33" name="组合 32">
            <a:extLst>
              <a:ext uri="{FF2B5EF4-FFF2-40B4-BE49-F238E27FC236}">
                <a16:creationId xmlns:a16="http://schemas.microsoft.com/office/drawing/2014/main" id="{8F4A8E15-6042-4D92-9E93-8F442FFEB36E}"/>
              </a:ext>
            </a:extLst>
          </p:cNvPr>
          <p:cNvGrpSpPr/>
          <p:nvPr/>
        </p:nvGrpSpPr>
        <p:grpSpPr>
          <a:xfrm>
            <a:off x="3343279" y="1754559"/>
            <a:ext cx="1749600" cy="1572484"/>
            <a:chOff x="3433846" y="1817424"/>
            <a:chExt cx="1749600" cy="1572484"/>
          </a:xfrm>
        </p:grpSpPr>
        <p:sp>
          <p:nvSpPr>
            <p:cNvPr id="22" name="文本框 21">
              <a:extLst>
                <a:ext uri="{FF2B5EF4-FFF2-40B4-BE49-F238E27FC236}">
                  <a16:creationId xmlns:a16="http://schemas.microsoft.com/office/drawing/2014/main" id="{A6A39D1D-FB9B-4708-A0A9-AC2863EA023C}"/>
                </a:ext>
              </a:extLst>
            </p:cNvPr>
            <p:cNvSpPr txBox="1"/>
            <p:nvPr/>
          </p:nvSpPr>
          <p:spPr>
            <a:xfrm>
              <a:off x="3433846" y="2204316"/>
              <a:ext cx="1749600" cy="411808"/>
            </a:xfrm>
            <a:prstGeom prst="rect">
              <a:avLst/>
            </a:prstGeom>
            <a:noFill/>
          </p:spPr>
          <p:txBody>
            <a:bodyPr wrap="square" rtlCol="0">
              <a:spAutoFit/>
            </a:bodyPr>
            <a:lstStyle/>
            <a:p>
              <a:pPr algn="dist"/>
              <a:r>
                <a:rPr lang="zh-CN" altLang="en-US" sz="2000" dirty="0">
                  <a:cs typeface="+mn-ea"/>
                  <a:sym typeface="+mn-lt"/>
                </a:rPr>
                <a:t>登记号</a:t>
              </a:r>
            </a:p>
          </p:txBody>
        </p:sp>
        <p:sp>
          <p:nvSpPr>
            <p:cNvPr id="25" name="文本框 24">
              <a:extLst>
                <a:ext uri="{FF2B5EF4-FFF2-40B4-BE49-F238E27FC236}">
                  <a16:creationId xmlns:a16="http://schemas.microsoft.com/office/drawing/2014/main" id="{0C78D5E0-B566-4B2E-B602-7BD2F7512B14}"/>
                </a:ext>
              </a:extLst>
            </p:cNvPr>
            <p:cNvSpPr txBox="1"/>
            <p:nvPr/>
          </p:nvSpPr>
          <p:spPr>
            <a:xfrm>
              <a:off x="3433846" y="2602906"/>
              <a:ext cx="1747754" cy="400110"/>
            </a:xfrm>
            <a:prstGeom prst="rect">
              <a:avLst/>
            </a:prstGeom>
            <a:noFill/>
          </p:spPr>
          <p:txBody>
            <a:bodyPr wrap="square" rtlCol="0">
              <a:spAutoFit/>
            </a:bodyPr>
            <a:lstStyle/>
            <a:p>
              <a:pPr algn="dist"/>
              <a:r>
                <a:rPr lang="zh-CN" altLang="en-US" sz="2000" dirty="0">
                  <a:cs typeface="+mn-ea"/>
                  <a:sym typeface="+mn-lt"/>
                </a:rPr>
                <a:t>首次发表日期</a:t>
              </a:r>
            </a:p>
          </p:txBody>
        </p:sp>
        <p:sp>
          <p:nvSpPr>
            <p:cNvPr id="26" name="文本框 25">
              <a:extLst>
                <a:ext uri="{FF2B5EF4-FFF2-40B4-BE49-F238E27FC236}">
                  <a16:creationId xmlns:a16="http://schemas.microsoft.com/office/drawing/2014/main" id="{656A2147-F663-4580-9B0F-927A3B8721CE}"/>
                </a:ext>
              </a:extLst>
            </p:cNvPr>
            <p:cNvSpPr txBox="1"/>
            <p:nvPr/>
          </p:nvSpPr>
          <p:spPr>
            <a:xfrm>
              <a:off x="3433846" y="2989798"/>
              <a:ext cx="1747754" cy="400110"/>
            </a:xfrm>
            <a:prstGeom prst="rect">
              <a:avLst/>
            </a:prstGeom>
            <a:noFill/>
          </p:spPr>
          <p:txBody>
            <a:bodyPr wrap="square" rtlCol="0">
              <a:spAutoFit/>
            </a:bodyPr>
            <a:lstStyle/>
            <a:p>
              <a:pPr algn="dist"/>
              <a:r>
                <a:rPr lang="zh-CN" altLang="en-US" sz="2000" dirty="0">
                  <a:cs typeface="+mn-ea"/>
                  <a:sym typeface="+mn-lt"/>
                </a:rPr>
                <a:t>本人贡献</a:t>
              </a:r>
            </a:p>
          </p:txBody>
        </p:sp>
        <p:sp>
          <p:nvSpPr>
            <p:cNvPr id="27" name="文本框 26">
              <a:extLst>
                <a:ext uri="{FF2B5EF4-FFF2-40B4-BE49-F238E27FC236}">
                  <a16:creationId xmlns:a16="http://schemas.microsoft.com/office/drawing/2014/main" id="{0E541B75-3669-467E-B38A-CFD56E71A77E}"/>
                </a:ext>
              </a:extLst>
            </p:cNvPr>
            <p:cNvSpPr txBox="1"/>
            <p:nvPr/>
          </p:nvSpPr>
          <p:spPr>
            <a:xfrm>
              <a:off x="3433846" y="1817424"/>
              <a:ext cx="1747754" cy="400110"/>
            </a:xfrm>
            <a:prstGeom prst="rect">
              <a:avLst/>
            </a:prstGeom>
            <a:noFill/>
          </p:spPr>
          <p:txBody>
            <a:bodyPr wrap="square" rtlCol="0">
              <a:spAutoFit/>
            </a:bodyPr>
            <a:lstStyle/>
            <a:p>
              <a:pPr algn="dist"/>
              <a:r>
                <a:rPr lang="zh-CN" altLang="en-US" sz="2000" dirty="0">
                  <a:cs typeface="+mn-ea"/>
                  <a:sym typeface="+mn-lt"/>
                </a:rPr>
                <a:t>软件著作名称</a:t>
              </a:r>
            </a:p>
          </p:txBody>
        </p:sp>
      </p:grpSp>
      <p:sp>
        <p:nvSpPr>
          <p:cNvPr id="34" name="文本框 33">
            <a:extLst>
              <a:ext uri="{FF2B5EF4-FFF2-40B4-BE49-F238E27FC236}">
                <a16:creationId xmlns:a16="http://schemas.microsoft.com/office/drawing/2014/main" id="{DED0BF30-7C7E-4588-B5EC-55EEC59D8943}"/>
              </a:ext>
            </a:extLst>
          </p:cNvPr>
          <p:cNvSpPr txBox="1"/>
          <p:nvPr/>
        </p:nvSpPr>
        <p:spPr>
          <a:xfrm>
            <a:off x="4952599" y="1753212"/>
            <a:ext cx="415498" cy="369332"/>
          </a:xfrm>
          <a:prstGeom prst="rect">
            <a:avLst/>
          </a:prstGeom>
          <a:noFill/>
        </p:spPr>
        <p:txBody>
          <a:bodyPr wrap="none" rtlCol="0">
            <a:spAutoFit/>
          </a:bodyPr>
          <a:lstStyle/>
          <a:p>
            <a:r>
              <a:rPr lang="zh-CN" altLang="en-US" dirty="0">
                <a:cs typeface="+mn-ea"/>
                <a:sym typeface="+mn-lt"/>
              </a:rPr>
              <a:t>：</a:t>
            </a:r>
          </a:p>
        </p:txBody>
      </p:sp>
      <p:sp>
        <p:nvSpPr>
          <p:cNvPr id="35" name="文本框 34">
            <a:extLst>
              <a:ext uri="{FF2B5EF4-FFF2-40B4-BE49-F238E27FC236}">
                <a16:creationId xmlns:a16="http://schemas.microsoft.com/office/drawing/2014/main" id="{EF8F55BD-37FE-49AA-8F5F-1CCA6BC03C93}"/>
              </a:ext>
            </a:extLst>
          </p:cNvPr>
          <p:cNvSpPr txBox="1"/>
          <p:nvPr/>
        </p:nvSpPr>
        <p:spPr>
          <a:xfrm>
            <a:off x="4952599" y="2146016"/>
            <a:ext cx="415498" cy="369332"/>
          </a:xfrm>
          <a:prstGeom prst="rect">
            <a:avLst/>
          </a:prstGeom>
          <a:noFill/>
        </p:spPr>
        <p:txBody>
          <a:bodyPr wrap="none" rtlCol="0">
            <a:spAutoFit/>
          </a:bodyPr>
          <a:lstStyle/>
          <a:p>
            <a:r>
              <a:rPr lang="zh-CN" altLang="en-US" dirty="0">
                <a:cs typeface="+mn-ea"/>
                <a:sym typeface="+mn-lt"/>
              </a:rPr>
              <a:t>：</a:t>
            </a:r>
          </a:p>
        </p:txBody>
      </p:sp>
      <p:sp>
        <p:nvSpPr>
          <p:cNvPr id="36" name="文本框 35">
            <a:extLst>
              <a:ext uri="{FF2B5EF4-FFF2-40B4-BE49-F238E27FC236}">
                <a16:creationId xmlns:a16="http://schemas.microsoft.com/office/drawing/2014/main" id="{DF36F97E-82AD-467E-ADDB-F64FAE159468}"/>
              </a:ext>
            </a:extLst>
          </p:cNvPr>
          <p:cNvSpPr txBox="1"/>
          <p:nvPr/>
        </p:nvSpPr>
        <p:spPr>
          <a:xfrm>
            <a:off x="4952599" y="2528741"/>
            <a:ext cx="415498" cy="369332"/>
          </a:xfrm>
          <a:prstGeom prst="rect">
            <a:avLst/>
          </a:prstGeom>
          <a:noFill/>
        </p:spPr>
        <p:txBody>
          <a:bodyPr wrap="none" rtlCol="0">
            <a:spAutoFit/>
          </a:bodyPr>
          <a:lstStyle/>
          <a:p>
            <a:r>
              <a:rPr lang="zh-CN" altLang="en-US" dirty="0">
                <a:cs typeface="+mn-ea"/>
                <a:sym typeface="+mn-lt"/>
              </a:rPr>
              <a:t>：</a:t>
            </a:r>
          </a:p>
        </p:txBody>
      </p:sp>
      <p:sp>
        <p:nvSpPr>
          <p:cNvPr id="37" name="文本框 36">
            <a:extLst>
              <a:ext uri="{FF2B5EF4-FFF2-40B4-BE49-F238E27FC236}">
                <a16:creationId xmlns:a16="http://schemas.microsoft.com/office/drawing/2014/main" id="{AF9AB64C-F491-4E16-9DDD-ED5477B5BB68}"/>
              </a:ext>
            </a:extLst>
          </p:cNvPr>
          <p:cNvSpPr txBox="1"/>
          <p:nvPr/>
        </p:nvSpPr>
        <p:spPr>
          <a:xfrm>
            <a:off x="4952599" y="2935641"/>
            <a:ext cx="415498" cy="369332"/>
          </a:xfrm>
          <a:prstGeom prst="rect">
            <a:avLst/>
          </a:prstGeom>
          <a:noFill/>
        </p:spPr>
        <p:txBody>
          <a:bodyPr wrap="none" rtlCol="0">
            <a:spAutoFit/>
          </a:bodyPr>
          <a:lstStyle/>
          <a:p>
            <a:r>
              <a:rPr lang="zh-CN" altLang="en-US" dirty="0">
                <a:cs typeface="+mn-ea"/>
                <a:sym typeface="+mn-lt"/>
              </a:rPr>
              <a:t>：</a:t>
            </a:r>
          </a:p>
        </p:txBody>
      </p:sp>
      <p:sp>
        <p:nvSpPr>
          <p:cNvPr id="14" name="文本框 13">
            <a:extLst>
              <a:ext uri="{FF2B5EF4-FFF2-40B4-BE49-F238E27FC236}">
                <a16:creationId xmlns:a16="http://schemas.microsoft.com/office/drawing/2014/main" id="{1FAC4B97-D2A3-45D7-A1F8-C491B4318871}"/>
              </a:ext>
            </a:extLst>
          </p:cNvPr>
          <p:cNvSpPr txBox="1"/>
          <p:nvPr/>
        </p:nvSpPr>
        <p:spPr>
          <a:xfrm>
            <a:off x="5372100" y="3693795"/>
            <a:ext cx="5648400" cy="1653273"/>
          </a:xfrm>
          <a:prstGeom prst="rect">
            <a:avLst/>
          </a:prstGeom>
          <a:noFill/>
        </p:spPr>
        <p:txBody>
          <a:bodyPr wrap="none" lIns="0" rIns="0" rtlCol="0">
            <a:normAutofit/>
          </a:bodyPr>
          <a:lstStyle/>
          <a:p>
            <a:pPr algn="just">
              <a:lnSpc>
                <a:spcPct val="130000"/>
              </a:lnSpc>
            </a:pPr>
            <a:r>
              <a:rPr lang="zh-CN" altLang="en-US" sz="2000" dirty="0">
                <a:cs typeface="+mn-ea"/>
                <a:sym typeface="+mn-lt"/>
              </a:rPr>
              <a:t>你的专利名称你的专利名称你的专利名称你的专利</a:t>
            </a:r>
            <a:endParaRPr lang="en-US" altLang="zh-CN" sz="2000" dirty="0">
              <a:cs typeface="+mn-ea"/>
              <a:sym typeface="+mn-lt"/>
            </a:endParaRPr>
          </a:p>
          <a:p>
            <a:pPr algn="just">
              <a:lnSpc>
                <a:spcPct val="130000"/>
              </a:lnSpc>
            </a:pPr>
            <a:r>
              <a:rPr lang="en-US" altLang="zh-CN" sz="2000" dirty="0">
                <a:cs typeface="+mn-ea"/>
                <a:sym typeface="+mn-lt"/>
              </a:rPr>
              <a:t>201812345678</a:t>
            </a:r>
          </a:p>
          <a:p>
            <a:pPr algn="just">
              <a:lnSpc>
                <a:spcPct val="130000"/>
              </a:lnSpc>
            </a:pPr>
            <a:r>
              <a:rPr lang="zh-CN" altLang="en-US" sz="2000" dirty="0">
                <a:cs typeface="+mn-ea"/>
                <a:sym typeface="+mn-lt"/>
              </a:rPr>
              <a:t>第</a:t>
            </a:r>
            <a:r>
              <a:rPr lang="en-US" altLang="zh-CN" sz="2000" dirty="0">
                <a:cs typeface="+mn-ea"/>
                <a:sym typeface="+mn-lt"/>
              </a:rPr>
              <a:t>1</a:t>
            </a:r>
          </a:p>
          <a:p>
            <a:pPr algn="just">
              <a:lnSpc>
                <a:spcPct val="130000"/>
              </a:lnSpc>
            </a:pPr>
            <a:r>
              <a:rPr lang="en-US" altLang="zh-CN" sz="2000" dirty="0">
                <a:cs typeface="+mn-ea"/>
                <a:sym typeface="+mn-lt"/>
              </a:rPr>
              <a:t>2018</a:t>
            </a:r>
            <a:r>
              <a:rPr lang="zh-CN" altLang="en-US" sz="2000" dirty="0">
                <a:cs typeface="+mn-ea"/>
                <a:sym typeface="+mn-lt"/>
              </a:rPr>
              <a:t>年</a:t>
            </a:r>
            <a:r>
              <a:rPr lang="en-US" altLang="zh-CN" sz="2000" dirty="0">
                <a:cs typeface="+mn-ea"/>
                <a:sym typeface="+mn-lt"/>
              </a:rPr>
              <a:t>9</a:t>
            </a:r>
            <a:r>
              <a:rPr lang="zh-CN" altLang="en-US" sz="2000" dirty="0">
                <a:cs typeface="+mn-ea"/>
                <a:sym typeface="+mn-lt"/>
              </a:rPr>
              <a:t>月</a:t>
            </a:r>
            <a:r>
              <a:rPr lang="en-US" altLang="zh-CN" sz="2000" dirty="0">
                <a:cs typeface="+mn-ea"/>
                <a:sym typeface="+mn-lt"/>
              </a:rPr>
              <a:t>13</a:t>
            </a:r>
            <a:r>
              <a:rPr lang="zh-CN" altLang="en-US" sz="2000" dirty="0">
                <a:cs typeface="+mn-ea"/>
                <a:sym typeface="+mn-lt"/>
              </a:rPr>
              <a:t>日</a:t>
            </a:r>
          </a:p>
        </p:txBody>
      </p:sp>
      <p:grpSp>
        <p:nvGrpSpPr>
          <p:cNvPr id="32" name="组合 31">
            <a:extLst>
              <a:ext uri="{FF2B5EF4-FFF2-40B4-BE49-F238E27FC236}">
                <a16:creationId xmlns:a16="http://schemas.microsoft.com/office/drawing/2014/main" id="{27C87EBE-6B10-4F6A-AA10-00431E82D587}"/>
              </a:ext>
            </a:extLst>
          </p:cNvPr>
          <p:cNvGrpSpPr/>
          <p:nvPr/>
        </p:nvGrpSpPr>
        <p:grpSpPr>
          <a:xfrm>
            <a:off x="3344946" y="3734189"/>
            <a:ext cx="1749600" cy="1572484"/>
            <a:chOff x="3515861" y="3800618"/>
            <a:chExt cx="1749600" cy="1572484"/>
          </a:xfrm>
        </p:grpSpPr>
        <p:sp>
          <p:nvSpPr>
            <p:cNvPr id="28" name="文本框 27">
              <a:extLst>
                <a:ext uri="{FF2B5EF4-FFF2-40B4-BE49-F238E27FC236}">
                  <a16:creationId xmlns:a16="http://schemas.microsoft.com/office/drawing/2014/main" id="{031B0DB0-30F7-491C-9B7D-B3B62CFA8934}"/>
                </a:ext>
              </a:extLst>
            </p:cNvPr>
            <p:cNvSpPr txBox="1"/>
            <p:nvPr/>
          </p:nvSpPr>
          <p:spPr>
            <a:xfrm>
              <a:off x="3515861" y="4187510"/>
              <a:ext cx="1749600" cy="411808"/>
            </a:xfrm>
            <a:prstGeom prst="rect">
              <a:avLst/>
            </a:prstGeom>
            <a:noFill/>
          </p:spPr>
          <p:txBody>
            <a:bodyPr wrap="square" rtlCol="0">
              <a:spAutoFit/>
            </a:bodyPr>
            <a:lstStyle/>
            <a:p>
              <a:pPr algn="dist"/>
              <a:r>
                <a:rPr lang="zh-CN" altLang="en-US" sz="2000" dirty="0">
                  <a:cs typeface="+mn-ea"/>
                  <a:sym typeface="+mn-lt"/>
                </a:rPr>
                <a:t>专利号</a:t>
              </a:r>
            </a:p>
          </p:txBody>
        </p:sp>
        <p:sp>
          <p:nvSpPr>
            <p:cNvPr id="29" name="文本框 28">
              <a:extLst>
                <a:ext uri="{FF2B5EF4-FFF2-40B4-BE49-F238E27FC236}">
                  <a16:creationId xmlns:a16="http://schemas.microsoft.com/office/drawing/2014/main" id="{36E321C4-F884-4BE9-822A-D42402D3BABF}"/>
                </a:ext>
              </a:extLst>
            </p:cNvPr>
            <p:cNvSpPr txBox="1"/>
            <p:nvPr/>
          </p:nvSpPr>
          <p:spPr>
            <a:xfrm>
              <a:off x="3515861" y="4586100"/>
              <a:ext cx="1747754" cy="400110"/>
            </a:xfrm>
            <a:prstGeom prst="rect">
              <a:avLst/>
            </a:prstGeom>
            <a:noFill/>
          </p:spPr>
          <p:txBody>
            <a:bodyPr wrap="square" rtlCol="0">
              <a:spAutoFit/>
            </a:bodyPr>
            <a:lstStyle/>
            <a:p>
              <a:pPr algn="dist"/>
              <a:r>
                <a:rPr lang="zh-CN" altLang="en-US" sz="2000" dirty="0">
                  <a:cs typeface="+mn-ea"/>
                  <a:sym typeface="+mn-lt"/>
                </a:rPr>
                <a:t>本人排名</a:t>
              </a:r>
            </a:p>
          </p:txBody>
        </p:sp>
        <p:sp>
          <p:nvSpPr>
            <p:cNvPr id="30" name="文本框 29">
              <a:extLst>
                <a:ext uri="{FF2B5EF4-FFF2-40B4-BE49-F238E27FC236}">
                  <a16:creationId xmlns:a16="http://schemas.microsoft.com/office/drawing/2014/main" id="{1F591463-634B-4C59-9C75-18118771DBD1}"/>
                </a:ext>
              </a:extLst>
            </p:cNvPr>
            <p:cNvSpPr txBox="1"/>
            <p:nvPr/>
          </p:nvSpPr>
          <p:spPr>
            <a:xfrm>
              <a:off x="3515861" y="4972992"/>
              <a:ext cx="1747754" cy="400110"/>
            </a:xfrm>
            <a:prstGeom prst="rect">
              <a:avLst/>
            </a:prstGeom>
            <a:noFill/>
          </p:spPr>
          <p:txBody>
            <a:bodyPr wrap="square" rtlCol="0">
              <a:spAutoFit/>
            </a:bodyPr>
            <a:lstStyle/>
            <a:p>
              <a:pPr algn="dist"/>
              <a:r>
                <a:rPr lang="zh-CN" altLang="en-US" sz="2000" dirty="0">
                  <a:cs typeface="+mn-ea"/>
                  <a:sym typeface="+mn-lt"/>
                </a:rPr>
                <a:t>授权公告日</a:t>
              </a:r>
            </a:p>
          </p:txBody>
        </p:sp>
        <p:sp>
          <p:nvSpPr>
            <p:cNvPr id="31" name="文本框 30">
              <a:extLst>
                <a:ext uri="{FF2B5EF4-FFF2-40B4-BE49-F238E27FC236}">
                  <a16:creationId xmlns:a16="http://schemas.microsoft.com/office/drawing/2014/main" id="{04431C22-5042-4F85-97A7-CEE228C07052}"/>
                </a:ext>
              </a:extLst>
            </p:cNvPr>
            <p:cNvSpPr txBox="1"/>
            <p:nvPr/>
          </p:nvSpPr>
          <p:spPr>
            <a:xfrm>
              <a:off x="3515861" y="3800618"/>
              <a:ext cx="1747754" cy="400110"/>
            </a:xfrm>
            <a:prstGeom prst="rect">
              <a:avLst/>
            </a:prstGeom>
            <a:noFill/>
          </p:spPr>
          <p:txBody>
            <a:bodyPr wrap="square" rtlCol="0">
              <a:spAutoFit/>
            </a:bodyPr>
            <a:lstStyle/>
            <a:p>
              <a:pPr algn="dist"/>
              <a:r>
                <a:rPr lang="zh-CN" altLang="en-US" sz="2000" dirty="0">
                  <a:cs typeface="+mn-ea"/>
                  <a:sym typeface="+mn-lt"/>
                </a:rPr>
                <a:t>专利名称</a:t>
              </a:r>
            </a:p>
          </p:txBody>
        </p:sp>
      </p:grpSp>
      <p:sp>
        <p:nvSpPr>
          <p:cNvPr id="38" name="文本框 37">
            <a:extLst>
              <a:ext uri="{FF2B5EF4-FFF2-40B4-BE49-F238E27FC236}">
                <a16:creationId xmlns:a16="http://schemas.microsoft.com/office/drawing/2014/main" id="{AE6A4DF7-428A-4719-9235-BA598D446864}"/>
              </a:ext>
            </a:extLst>
          </p:cNvPr>
          <p:cNvSpPr txBox="1"/>
          <p:nvPr/>
        </p:nvSpPr>
        <p:spPr>
          <a:xfrm>
            <a:off x="4954266" y="3748891"/>
            <a:ext cx="415498" cy="369332"/>
          </a:xfrm>
          <a:prstGeom prst="rect">
            <a:avLst/>
          </a:prstGeom>
          <a:noFill/>
        </p:spPr>
        <p:txBody>
          <a:bodyPr wrap="none" rtlCol="0">
            <a:spAutoFit/>
          </a:bodyPr>
          <a:lstStyle/>
          <a:p>
            <a:r>
              <a:rPr lang="zh-CN" altLang="en-US" dirty="0">
                <a:cs typeface="+mn-ea"/>
                <a:sym typeface="+mn-lt"/>
              </a:rPr>
              <a:t>：</a:t>
            </a:r>
          </a:p>
        </p:txBody>
      </p:sp>
      <p:sp>
        <p:nvSpPr>
          <p:cNvPr id="39" name="文本框 38">
            <a:extLst>
              <a:ext uri="{FF2B5EF4-FFF2-40B4-BE49-F238E27FC236}">
                <a16:creationId xmlns:a16="http://schemas.microsoft.com/office/drawing/2014/main" id="{210CF3A4-33A4-4CA7-9BE5-B00941909E10}"/>
              </a:ext>
            </a:extLst>
          </p:cNvPr>
          <p:cNvSpPr txBox="1"/>
          <p:nvPr/>
        </p:nvSpPr>
        <p:spPr>
          <a:xfrm>
            <a:off x="4954266" y="4130379"/>
            <a:ext cx="415498" cy="369332"/>
          </a:xfrm>
          <a:prstGeom prst="rect">
            <a:avLst/>
          </a:prstGeom>
          <a:noFill/>
        </p:spPr>
        <p:txBody>
          <a:bodyPr wrap="none" rtlCol="0">
            <a:spAutoFit/>
          </a:bodyPr>
          <a:lstStyle/>
          <a:p>
            <a:r>
              <a:rPr lang="zh-CN" altLang="en-US" dirty="0">
                <a:cs typeface="+mn-ea"/>
                <a:sym typeface="+mn-lt"/>
              </a:rPr>
              <a:t>：</a:t>
            </a:r>
          </a:p>
        </p:txBody>
      </p:sp>
      <p:sp>
        <p:nvSpPr>
          <p:cNvPr id="40" name="文本框 39">
            <a:extLst>
              <a:ext uri="{FF2B5EF4-FFF2-40B4-BE49-F238E27FC236}">
                <a16:creationId xmlns:a16="http://schemas.microsoft.com/office/drawing/2014/main" id="{C9BD959C-222A-407C-952C-5BC9346CD93D}"/>
              </a:ext>
            </a:extLst>
          </p:cNvPr>
          <p:cNvSpPr txBox="1"/>
          <p:nvPr/>
        </p:nvSpPr>
        <p:spPr>
          <a:xfrm>
            <a:off x="4954266" y="4513523"/>
            <a:ext cx="415498" cy="369332"/>
          </a:xfrm>
          <a:prstGeom prst="rect">
            <a:avLst/>
          </a:prstGeom>
          <a:noFill/>
        </p:spPr>
        <p:txBody>
          <a:bodyPr wrap="none" rtlCol="0">
            <a:spAutoFit/>
          </a:bodyPr>
          <a:lstStyle/>
          <a:p>
            <a:r>
              <a:rPr lang="zh-CN" altLang="en-US" dirty="0">
                <a:cs typeface="+mn-ea"/>
                <a:sym typeface="+mn-lt"/>
              </a:rPr>
              <a:t>：</a:t>
            </a:r>
          </a:p>
        </p:txBody>
      </p:sp>
      <p:sp>
        <p:nvSpPr>
          <p:cNvPr id="41" name="文本框 40">
            <a:extLst>
              <a:ext uri="{FF2B5EF4-FFF2-40B4-BE49-F238E27FC236}">
                <a16:creationId xmlns:a16="http://schemas.microsoft.com/office/drawing/2014/main" id="{F9486C2E-7E19-4A0C-9795-5EAA44714597}"/>
              </a:ext>
            </a:extLst>
          </p:cNvPr>
          <p:cNvSpPr txBox="1"/>
          <p:nvPr/>
        </p:nvSpPr>
        <p:spPr>
          <a:xfrm>
            <a:off x="4954266" y="4905599"/>
            <a:ext cx="415498" cy="369332"/>
          </a:xfrm>
          <a:prstGeom prst="rect">
            <a:avLst/>
          </a:prstGeom>
          <a:noFill/>
        </p:spPr>
        <p:txBody>
          <a:bodyPr wrap="none" rtlCol="0">
            <a:spAutoFit/>
          </a:bodyPr>
          <a:lstStyle/>
          <a:p>
            <a:r>
              <a:rPr lang="zh-CN" altLang="en-US" dirty="0">
                <a:cs typeface="+mn-ea"/>
                <a:sym typeface="+mn-lt"/>
              </a:rPr>
              <a:t>：</a:t>
            </a:r>
          </a:p>
        </p:txBody>
      </p:sp>
    </p:spTree>
    <p:extLst>
      <p:ext uri="{BB962C8B-B14F-4D97-AF65-F5344CB8AC3E}">
        <p14:creationId xmlns:p14="http://schemas.microsoft.com/office/powerpoint/2010/main" val="3688758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梯形 11">
            <a:extLst>
              <a:ext uri="{FF2B5EF4-FFF2-40B4-BE49-F238E27FC236}">
                <a16:creationId xmlns:a16="http://schemas.microsoft.com/office/drawing/2014/main" id="{D779CF24-CB49-469E-8B13-842336F929A5}"/>
              </a:ext>
            </a:extLst>
          </p:cNvPr>
          <p:cNvSpPr/>
          <p:nvPr/>
        </p:nvSpPr>
        <p:spPr>
          <a:xfrm rot="16200000">
            <a:off x="2159314" y="3002416"/>
            <a:ext cx="4093535" cy="1189036"/>
          </a:xfrm>
          <a:prstGeom prst="trapezoid">
            <a:avLst>
              <a:gd name="adj" fmla="val 48810"/>
            </a:avLst>
          </a:prstGeom>
          <a:gradFill flip="none" rotWithShape="1">
            <a:gsLst>
              <a:gs pos="0">
                <a:schemeClr val="bg1">
                  <a:lumMod val="85000"/>
                </a:schemeClr>
              </a:gs>
              <a:gs pos="10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8F97641B-D7B4-4B82-8E7A-60CDE3C030B6}"/>
              </a:ext>
            </a:extLst>
          </p:cNvPr>
          <p:cNvSpPr>
            <a:spLocks noGrp="1"/>
          </p:cNvSpPr>
          <p:nvPr>
            <p:ph type="title"/>
          </p:nvPr>
        </p:nvSpPr>
        <p:spPr>
          <a:xfrm>
            <a:off x="1091255" y="237834"/>
            <a:ext cx="8168208" cy="790865"/>
          </a:xfrm>
        </p:spPr>
        <p:txBody>
          <a:bodyPr/>
          <a:lstStyle/>
          <a:p>
            <a:r>
              <a:rPr lang="zh-CN" altLang="en-US" dirty="0">
                <a:sym typeface="+mn-lt"/>
              </a:rPr>
              <a:t>学术报告系列</a:t>
            </a:r>
            <a:r>
              <a:rPr lang="en-US" altLang="zh-CN" dirty="0">
                <a:sym typeface="+mn-lt"/>
              </a:rPr>
              <a:t>-</a:t>
            </a:r>
            <a:r>
              <a:rPr lang="zh-CN" altLang="en-US" dirty="0">
                <a:sym typeface="+mn-lt"/>
              </a:rPr>
              <a:t>主持参研项目</a:t>
            </a:r>
          </a:p>
        </p:txBody>
      </p:sp>
      <p:sp>
        <p:nvSpPr>
          <p:cNvPr id="3" name="灯片编号占位符 2">
            <a:extLst>
              <a:ext uri="{FF2B5EF4-FFF2-40B4-BE49-F238E27FC236}">
                <a16:creationId xmlns:a16="http://schemas.microsoft.com/office/drawing/2014/main" id="{AB87E6C9-2D29-4A43-9440-50AC4EC0C5F2}"/>
              </a:ext>
            </a:extLst>
          </p:cNvPr>
          <p:cNvSpPr>
            <a:spLocks noGrp="1"/>
          </p:cNvSpPr>
          <p:nvPr>
            <p:ph type="sldNum" sz="quarter" idx="12"/>
          </p:nvPr>
        </p:nvSpPr>
        <p:spPr/>
        <p:txBody>
          <a:bodyPr/>
          <a:lstStyle/>
          <a:p>
            <a:fld id="{2515AB8F-1C56-49E9-90C8-78D22B0C1B97}" type="slidenum">
              <a:rPr lang="zh-CN" altLang="en-US" smtClean="0">
                <a:sym typeface="+mn-lt"/>
              </a:rPr>
              <a:pPr/>
              <a:t>52</a:t>
            </a:fld>
            <a:endParaRPr lang="zh-CN" altLang="en-US" dirty="0">
              <a:sym typeface="+mn-lt"/>
            </a:endParaRPr>
          </a:p>
        </p:txBody>
      </p:sp>
      <p:sp>
        <p:nvSpPr>
          <p:cNvPr id="4" name="矩形: 圆角 3">
            <a:extLst>
              <a:ext uri="{FF2B5EF4-FFF2-40B4-BE49-F238E27FC236}">
                <a16:creationId xmlns:a16="http://schemas.microsoft.com/office/drawing/2014/main" id="{7FE8303B-C13A-4F77-9D04-50EEAC4C9C3A}"/>
              </a:ext>
            </a:extLst>
          </p:cNvPr>
          <p:cNvSpPr/>
          <p:nvPr/>
        </p:nvSpPr>
        <p:spPr>
          <a:xfrm>
            <a:off x="660400" y="2013578"/>
            <a:ext cx="2951163" cy="3166712"/>
          </a:xfrm>
          <a:prstGeom prst="roundRect">
            <a:avLst>
              <a:gd name="adj" fmla="val 32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82178AE3-B492-4E93-8D69-8405CE88D163}"/>
              </a:ext>
            </a:extLst>
          </p:cNvPr>
          <p:cNvSpPr txBox="1"/>
          <p:nvPr/>
        </p:nvSpPr>
        <p:spPr>
          <a:xfrm>
            <a:off x="851975" y="2240251"/>
            <a:ext cx="2593659" cy="2586414"/>
          </a:xfrm>
          <a:prstGeom prst="rect">
            <a:avLst/>
          </a:prstGeom>
          <a:noFill/>
        </p:spPr>
        <p:txBody>
          <a:bodyPr wrap="none" lIns="0" rIns="0" rtlCol="0" anchor="t" anchorCtr="0">
            <a:spAutoFit/>
          </a:bodyPr>
          <a:lstStyle/>
          <a:p>
            <a:pPr>
              <a:lnSpc>
                <a:spcPct val="130000"/>
              </a:lnSpc>
            </a:pPr>
            <a:r>
              <a:rPr lang="zh-CN" altLang="en-US" sz="2000" dirty="0">
                <a:solidFill>
                  <a:schemeClr val="bg1"/>
                </a:solidFill>
                <a:cs typeface="+mn-ea"/>
                <a:sym typeface="+mn-lt"/>
              </a:rPr>
              <a:t>主持参研项目</a:t>
            </a:r>
            <a:r>
              <a:rPr lang="en-US" altLang="zh-CN" sz="3200" b="1" dirty="0">
                <a:solidFill>
                  <a:schemeClr val="bg1"/>
                </a:solidFill>
                <a:cs typeface="+mn-ea"/>
                <a:sym typeface="+mn-lt"/>
              </a:rPr>
              <a:t>7</a:t>
            </a:r>
            <a:r>
              <a:rPr lang="zh-CN" altLang="en-US" sz="2000" dirty="0">
                <a:solidFill>
                  <a:schemeClr val="bg1"/>
                </a:solidFill>
                <a:cs typeface="+mn-ea"/>
                <a:sym typeface="+mn-lt"/>
              </a:rPr>
              <a:t>项</a:t>
            </a:r>
            <a:endParaRPr lang="en-US" altLang="zh-CN" sz="200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dirty="0">
                <a:solidFill>
                  <a:schemeClr val="bg1"/>
                </a:solidFill>
                <a:cs typeface="+mn-ea"/>
                <a:sym typeface="+mn-lt"/>
              </a:rPr>
              <a:t>国家自然科学基金</a:t>
            </a:r>
            <a:r>
              <a:rPr lang="en-US" altLang="zh-CN" sz="3200" dirty="0">
                <a:solidFill>
                  <a:schemeClr val="bg1"/>
                </a:solidFill>
                <a:cs typeface="+mn-ea"/>
                <a:sym typeface="+mn-lt"/>
              </a:rPr>
              <a:t>1</a:t>
            </a:r>
            <a:r>
              <a:rPr lang="zh-CN" altLang="en-US" dirty="0">
                <a:solidFill>
                  <a:schemeClr val="bg1"/>
                </a:solidFill>
                <a:cs typeface="+mn-ea"/>
                <a:sym typeface="+mn-lt"/>
              </a:rPr>
              <a:t>项</a:t>
            </a:r>
            <a:endParaRPr lang="en-US" altLang="zh-CN"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dirty="0">
                <a:solidFill>
                  <a:schemeClr val="bg1"/>
                </a:solidFill>
                <a:cs typeface="+mn-ea"/>
                <a:sym typeface="+mn-lt"/>
              </a:rPr>
              <a:t>省部级项目</a:t>
            </a:r>
            <a:r>
              <a:rPr lang="en-US" altLang="zh-CN" sz="3200" dirty="0">
                <a:solidFill>
                  <a:schemeClr val="bg1"/>
                </a:solidFill>
                <a:cs typeface="+mn-ea"/>
                <a:sym typeface="+mn-lt"/>
              </a:rPr>
              <a:t>6</a:t>
            </a:r>
            <a:r>
              <a:rPr lang="zh-CN" altLang="en-US" dirty="0">
                <a:solidFill>
                  <a:schemeClr val="bg1"/>
                </a:solidFill>
                <a:cs typeface="+mn-ea"/>
                <a:sym typeface="+mn-lt"/>
              </a:rPr>
              <a:t>项</a:t>
            </a:r>
            <a:endParaRPr lang="en-US" altLang="zh-CN" dirty="0">
              <a:solidFill>
                <a:schemeClr val="bg1"/>
              </a:solidFill>
              <a:cs typeface="+mn-ea"/>
              <a:sym typeface="+mn-lt"/>
            </a:endParaRPr>
          </a:p>
          <a:p>
            <a:pPr>
              <a:lnSpc>
                <a:spcPct val="130000"/>
              </a:lnSpc>
            </a:pPr>
            <a:r>
              <a:rPr lang="zh-CN" altLang="en-US" sz="2000" dirty="0">
                <a:solidFill>
                  <a:schemeClr val="bg1"/>
                </a:solidFill>
                <a:cs typeface="+mn-ea"/>
                <a:sym typeface="+mn-lt"/>
              </a:rPr>
              <a:t>经费累计到款</a:t>
            </a:r>
            <a:r>
              <a:rPr lang="en-US" altLang="zh-CN" sz="3200" b="1" dirty="0">
                <a:solidFill>
                  <a:schemeClr val="bg1"/>
                </a:solidFill>
                <a:cs typeface="+mn-ea"/>
                <a:sym typeface="+mn-lt"/>
              </a:rPr>
              <a:t>700</a:t>
            </a:r>
            <a:r>
              <a:rPr lang="zh-CN" altLang="en-US" sz="2000" dirty="0">
                <a:solidFill>
                  <a:schemeClr val="bg1"/>
                </a:solidFill>
                <a:cs typeface="+mn-ea"/>
                <a:sym typeface="+mn-lt"/>
              </a:rPr>
              <a:t>万</a:t>
            </a:r>
          </a:p>
        </p:txBody>
      </p:sp>
      <p:graphicFrame>
        <p:nvGraphicFramePr>
          <p:cNvPr id="8" name="表格 7">
            <a:extLst>
              <a:ext uri="{FF2B5EF4-FFF2-40B4-BE49-F238E27FC236}">
                <a16:creationId xmlns:a16="http://schemas.microsoft.com/office/drawing/2014/main" id="{67776CB6-80C4-4D22-B17A-DCCCACDE6AA4}"/>
              </a:ext>
            </a:extLst>
          </p:cNvPr>
          <p:cNvGraphicFramePr>
            <a:graphicFrameLocks noGrp="1"/>
          </p:cNvGraphicFramePr>
          <p:nvPr>
            <p:extLst>
              <p:ext uri="{D42A27DB-BD31-4B8C-83A1-F6EECF244321}">
                <p14:modId xmlns:p14="http://schemas.microsoft.com/office/powerpoint/2010/main" val="1989225670"/>
              </p:ext>
            </p:extLst>
          </p:nvPr>
        </p:nvGraphicFramePr>
        <p:xfrm>
          <a:off x="4876209" y="1486686"/>
          <a:ext cx="6636677" cy="4217892"/>
        </p:xfrm>
        <a:graphic>
          <a:graphicData uri="http://schemas.openxmlformats.org/drawingml/2006/table">
            <a:tbl>
              <a:tblPr firstRow="1" bandRow="1">
                <a:tableStyleId>{2D5ABB26-0587-4C30-8999-92F81FD0307C}</a:tableStyleId>
              </a:tblPr>
              <a:tblGrid>
                <a:gridCol w="953935">
                  <a:extLst>
                    <a:ext uri="{9D8B030D-6E8A-4147-A177-3AD203B41FA5}">
                      <a16:colId xmlns:a16="http://schemas.microsoft.com/office/drawing/2014/main" val="20000"/>
                    </a:ext>
                  </a:extLst>
                </a:gridCol>
                <a:gridCol w="2422557">
                  <a:extLst>
                    <a:ext uri="{9D8B030D-6E8A-4147-A177-3AD203B41FA5}">
                      <a16:colId xmlns:a16="http://schemas.microsoft.com/office/drawing/2014/main" val="20001"/>
                    </a:ext>
                  </a:extLst>
                </a:gridCol>
                <a:gridCol w="1154876">
                  <a:extLst>
                    <a:ext uri="{9D8B030D-6E8A-4147-A177-3AD203B41FA5}">
                      <a16:colId xmlns:a16="http://schemas.microsoft.com/office/drawing/2014/main" val="20002"/>
                    </a:ext>
                  </a:extLst>
                </a:gridCol>
                <a:gridCol w="987665">
                  <a:extLst>
                    <a:ext uri="{9D8B030D-6E8A-4147-A177-3AD203B41FA5}">
                      <a16:colId xmlns:a16="http://schemas.microsoft.com/office/drawing/2014/main" val="1725206690"/>
                    </a:ext>
                  </a:extLst>
                </a:gridCol>
                <a:gridCol w="1117644">
                  <a:extLst>
                    <a:ext uri="{9D8B030D-6E8A-4147-A177-3AD203B41FA5}">
                      <a16:colId xmlns:a16="http://schemas.microsoft.com/office/drawing/2014/main" val="20003"/>
                    </a:ext>
                  </a:extLst>
                </a:gridCol>
              </a:tblGrid>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类别</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本人排名</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总经费</a:t>
                      </a:r>
                      <a:endParaRPr lang="en-US" altLang="zh-CN" sz="1800" b="1" dirty="0">
                        <a:solidFill>
                          <a:schemeClr val="bg1"/>
                        </a:solidFill>
                        <a:latin typeface="+mn-lt"/>
                        <a:ea typeface="+mn-ea"/>
                        <a:cs typeface="+mn-ea"/>
                        <a:sym typeface="+mn-lt"/>
                      </a:endParaRPr>
                    </a:p>
                    <a:p>
                      <a:pPr algn="ctr">
                        <a:lnSpc>
                          <a:spcPct val="130000"/>
                        </a:lnSpc>
                        <a:spcBef>
                          <a:spcPts val="0"/>
                        </a:spcBef>
                        <a:spcAft>
                          <a:spcPts val="0"/>
                        </a:spcAft>
                      </a:pPr>
                      <a:r>
                        <a:rPr lang="en-US" altLang="zh-CN" sz="1000" b="1" dirty="0">
                          <a:solidFill>
                            <a:schemeClr val="bg1"/>
                          </a:solidFill>
                          <a:latin typeface="+mn-lt"/>
                          <a:ea typeface="+mn-ea"/>
                          <a:cs typeface="+mn-ea"/>
                          <a:sym typeface="+mn-lt"/>
                        </a:rPr>
                        <a:t>/</a:t>
                      </a:r>
                      <a:r>
                        <a:rPr lang="zh-CN" altLang="en-US" sz="1000" b="1" dirty="0">
                          <a:solidFill>
                            <a:schemeClr val="bg1"/>
                          </a:solidFill>
                          <a:latin typeface="+mn-lt"/>
                          <a:ea typeface="+mn-ea"/>
                          <a:cs typeface="+mn-ea"/>
                          <a:sym typeface="+mn-lt"/>
                        </a:rPr>
                        <a:t>万元</a:t>
                      </a:r>
                      <a:endParaRPr lang="zh-CN" altLang="en-US" sz="1600" b="1" dirty="0">
                        <a:solidFill>
                          <a:schemeClr val="bg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到账经费</a:t>
                      </a:r>
                      <a:endParaRPr lang="en-US" altLang="zh-CN" sz="1800" b="1" dirty="0">
                        <a:solidFill>
                          <a:schemeClr val="bg1"/>
                        </a:solidFill>
                        <a:latin typeface="+mn-lt"/>
                        <a:ea typeface="+mn-ea"/>
                        <a:cs typeface="+mn-ea"/>
                        <a:sym typeface="+mn-lt"/>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000" b="1" kern="1200" dirty="0">
                          <a:solidFill>
                            <a:schemeClr val="bg1"/>
                          </a:solidFill>
                          <a:latin typeface="+mn-lt"/>
                          <a:ea typeface="+mn-ea"/>
                          <a:cs typeface="+mn-ea"/>
                          <a:sym typeface="+mn-lt"/>
                        </a:rPr>
                        <a:t>/</a:t>
                      </a:r>
                      <a:r>
                        <a:rPr lang="zh-CN" altLang="en-US" sz="1000" b="1" kern="1200" dirty="0">
                          <a:solidFill>
                            <a:schemeClr val="bg1"/>
                          </a:solidFill>
                          <a:latin typeface="+mn-lt"/>
                          <a:ea typeface="+mn-ea"/>
                          <a:cs typeface="+mn-ea"/>
                          <a:sym typeface="+mn-lt"/>
                        </a:rPr>
                        <a:t>万元</a:t>
                      </a:r>
                      <a:endParaRPr lang="zh-CN" altLang="en-US" sz="1600" b="1" kern="1200" dirty="0">
                        <a:solidFill>
                          <a:schemeClr val="bg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b="1" dirty="0">
                          <a:solidFill>
                            <a:schemeClr val="accent4"/>
                          </a:solidFill>
                          <a:latin typeface="+mn-lt"/>
                          <a:ea typeface="+mn-ea"/>
                          <a:cs typeface="+mn-ea"/>
                          <a:sym typeface="+mn-lt"/>
                        </a:rPr>
                        <a:t>国家级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solidFill>
                            <a:schemeClr val="accent3"/>
                          </a:solidFill>
                          <a:latin typeface="+mn-lt"/>
                          <a:ea typeface="+mn-ea"/>
                          <a:cs typeface="+mn-ea"/>
                          <a:sym typeface="+mn-lt"/>
                        </a:rPr>
                        <a:t>省部级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kern="1200" dirty="0">
                          <a:solidFill>
                            <a:schemeClr val="tx1"/>
                          </a:solidFill>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1</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350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100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1692">
                <a:tc>
                  <a:txBody>
                    <a:bodyPr/>
                    <a:lstStyle/>
                    <a:p>
                      <a:pPr marL="0" marR="0" lvl="0" indent="0" algn="dist" defTabSz="914400" rtl="0" eaLnBrk="1" fontAlgn="auto" latinLnBrk="0" hangingPunct="1">
                        <a:lnSpc>
                          <a:spcPct val="130000"/>
                        </a:lnSpc>
                        <a:spcBef>
                          <a:spcPts val="0"/>
                        </a:spcBef>
                        <a:spcAft>
                          <a:spcPts val="0"/>
                        </a:spcAft>
                        <a:buClrTx/>
                        <a:buSzTx/>
                        <a:buFontTx/>
                        <a:buNone/>
                        <a:tabLst/>
                        <a:defRPr/>
                      </a:pPr>
                      <a:r>
                        <a:rPr lang="zh-CN" altLang="en-US" sz="1800" dirty="0">
                          <a:solidFill>
                            <a:schemeClr val="accent3"/>
                          </a:solidFill>
                          <a:latin typeface="+mn-lt"/>
                          <a:ea typeface="+mn-ea"/>
                          <a:cs typeface="+mn-ea"/>
                          <a:sym typeface="+mn-lt"/>
                        </a:rPr>
                        <a:t>省部级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1</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100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80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831101"/>
                  </a:ext>
                </a:extLst>
              </a:tr>
              <a:tr h="511692">
                <a:tc>
                  <a:txBody>
                    <a:bodyPr/>
                    <a:lstStyle/>
                    <a:p>
                      <a:pPr marL="0" marR="0" lvl="0" indent="0" algn="dist" defTabSz="914400" rtl="0" eaLnBrk="1" fontAlgn="auto" latinLnBrk="0" hangingPunct="1">
                        <a:lnSpc>
                          <a:spcPct val="130000"/>
                        </a:lnSpc>
                        <a:spcBef>
                          <a:spcPts val="0"/>
                        </a:spcBef>
                        <a:spcAft>
                          <a:spcPts val="0"/>
                        </a:spcAft>
                        <a:buClrTx/>
                        <a:buSzTx/>
                        <a:buFontTx/>
                        <a:buNone/>
                        <a:tabLst/>
                        <a:defRPr/>
                      </a:pPr>
                      <a:r>
                        <a:rPr lang="zh-CN" altLang="en-US" sz="1800" dirty="0">
                          <a:latin typeface="+mn-lt"/>
                          <a:ea typeface="+mn-ea"/>
                          <a:cs typeface="+mn-ea"/>
                          <a:sym typeface="+mn-lt"/>
                        </a:rPr>
                        <a:t>校级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2</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213256"/>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latin typeface="+mn-lt"/>
                          <a:ea typeface="+mn-ea"/>
                          <a:cs typeface="+mn-ea"/>
                          <a:sym typeface="+mn-lt"/>
                        </a:rPr>
                        <a:t>校级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kern="1200" dirty="0">
                          <a:solidFill>
                            <a:schemeClr val="tx1"/>
                          </a:solidFill>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2</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180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60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latin typeface="+mn-lt"/>
                          <a:ea typeface="+mn-ea"/>
                          <a:cs typeface="+mn-ea"/>
                          <a:sym typeface="+mn-lt"/>
                        </a:rPr>
                        <a:t>校级</a:t>
                      </a:r>
                      <a:endParaRPr lang="zh-CN" altLang="en-US" sz="1800" b="0" dirty="0">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b="0" kern="1200" dirty="0">
                          <a:solidFill>
                            <a:schemeClr val="tx1"/>
                          </a:solidFill>
                          <a:latin typeface="+mn-lt"/>
                          <a:ea typeface="+mn-ea"/>
                          <a:cs typeface="+mn-ea"/>
                          <a:sym typeface="+mn-lt"/>
                        </a:rPr>
                        <a:t>3</a:t>
                      </a:r>
                      <a:endParaRPr lang="zh-CN" altLang="en-US" sz="1800" b="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b="0" dirty="0">
                          <a:solidFill>
                            <a:schemeClr val="tx1"/>
                          </a:solidFill>
                          <a:latin typeface="+mn-lt"/>
                          <a:ea typeface="+mn-ea"/>
                          <a:cs typeface="+mn-ea"/>
                          <a:sym typeface="+mn-lt"/>
                        </a:rPr>
                        <a:t>240</a:t>
                      </a:r>
                      <a:endParaRPr lang="zh-CN" altLang="en-US" sz="1800" b="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b="0" dirty="0">
                          <a:solidFill>
                            <a:schemeClr val="tx1"/>
                          </a:solidFill>
                          <a:latin typeface="+mn-lt"/>
                          <a:ea typeface="+mn-ea"/>
                          <a:cs typeface="+mn-ea"/>
                          <a:sym typeface="+mn-lt"/>
                        </a:rPr>
                        <a:t>80</a:t>
                      </a:r>
                      <a:endParaRPr lang="zh-CN" altLang="en-US" sz="1800" b="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latin typeface="+mn-lt"/>
                          <a:ea typeface="+mn-ea"/>
                          <a:cs typeface="+mn-ea"/>
                          <a:sym typeface="+mn-lt"/>
                        </a:rPr>
                        <a:t>横向</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800" kern="1200" dirty="0">
                          <a:solidFill>
                            <a:schemeClr val="tx1"/>
                          </a:solidFill>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3</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560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280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3615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AD3C9-B2FD-4AAD-B00B-C8A980173CAF}"/>
              </a:ext>
            </a:extLst>
          </p:cNvPr>
          <p:cNvSpPr>
            <a:spLocks noGrp="1"/>
          </p:cNvSpPr>
          <p:nvPr>
            <p:ph type="title"/>
          </p:nvPr>
        </p:nvSpPr>
        <p:spPr>
          <a:xfrm>
            <a:off x="1091255" y="237834"/>
            <a:ext cx="8168208" cy="790865"/>
          </a:xfrm>
        </p:spPr>
        <p:txBody>
          <a:bodyPr>
            <a:normAutofit/>
          </a:bodyPr>
          <a:lstStyle/>
          <a:p>
            <a:r>
              <a:rPr lang="zh-CN" altLang="en-US" dirty="0">
                <a:sym typeface="+mn-lt"/>
              </a:rPr>
              <a:t>学术报告系列</a:t>
            </a:r>
            <a:r>
              <a:rPr lang="en-US" altLang="zh-CN" dirty="0">
                <a:sym typeface="+mn-lt"/>
              </a:rPr>
              <a:t>-</a:t>
            </a:r>
            <a:r>
              <a:rPr lang="zh-CN" altLang="en-US" dirty="0">
                <a:sym typeface="+mn-lt"/>
              </a:rPr>
              <a:t>获奖展示</a:t>
            </a:r>
            <a:r>
              <a:rPr lang="zh-CN" altLang="en-US" sz="1200" dirty="0">
                <a:sym typeface="+mn-lt"/>
              </a:rPr>
              <a:t>（设置图片格式</a:t>
            </a:r>
            <a:r>
              <a:rPr lang="en-US" altLang="zh-CN" sz="1200" dirty="0">
                <a:sym typeface="+mn-lt"/>
              </a:rPr>
              <a:t>-</a:t>
            </a:r>
            <a:r>
              <a:rPr lang="zh-CN" altLang="en-US" sz="1200" dirty="0">
                <a:sym typeface="+mn-lt"/>
              </a:rPr>
              <a:t>效果</a:t>
            </a:r>
            <a:r>
              <a:rPr lang="en-US" altLang="zh-CN" sz="1200" dirty="0">
                <a:sym typeface="+mn-lt"/>
              </a:rPr>
              <a:t>-</a:t>
            </a:r>
            <a:r>
              <a:rPr lang="zh-CN" altLang="en-US" sz="1200" dirty="0">
                <a:sym typeface="+mn-lt"/>
              </a:rPr>
              <a:t>三维旋转</a:t>
            </a:r>
            <a:r>
              <a:rPr lang="en-US" altLang="zh-CN" sz="1200" dirty="0">
                <a:sym typeface="+mn-lt"/>
              </a:rPr>
              <a:t>-</a:t>
            </a:r>
            <a:r>
              <a:rPr lang="zh-CN" altLang="en-US" sz="1200" dirty="0">
                <a:sym typeface="+mn-lt"/>
              </a:rPr>
              <a:t>预设</a:t>
            </a:r>
            <a:r>
              <a:rPr lang="en-US" altLang="zh-CN" sz="1200" dirty="0">
                <a:sym typeface="+mn-lt"/>
              </a:rPr>
              <a:t>-</a:t>
            </a:r>
            <a:r>
              <a:rPr lang="zh-CN" altLang="en-US" sz="1200" dirty="0">
                <a:sym typeface="+mn-lt"/>
              </a:rPr>
              <a:t>角度</a:t>
            </a:r>
            <a:r>
              <a:rPr lang="en-US" altLang="zh-CN" sz="1200" dirty="0">
                <a:sym typeface="+mn-lt"/>
              </a:rPr>
              <a:t>-</a:t>
            </a:r>
            <a:r>
              <a:rPr lang="zh-CN" altLang="en-US" sz="1200" dirty="0">
                <a:sym typeface="+mn-lt"/>
              </a:rPr>
              <a:t>左右透视）</a:t>
            </a:r>
            <a:endParaRPr lang="zh-CN" altLang="en-US" dirty="0">
              <a:sym typeface="+mn-lt"/>
            </a:endParaRPr>
          </a:p>
        </p:txBody>
      </p:sp>
      <p:sp>
        <p:nvSpPr>
          <p:cNvPr id="3" name="灯片编号占位符 2">
            <a:extLst>
              <a:ext uri="{FF2B5EF4-FFF2-40B4-BE49-F238E27FC236}">
                <a16:creationId xmlns:a16="http://schemas.microsoft.com/office/drawing/2014/main" id="{8E87E35D-CEA3-4F0D-A39B-6D579ECBB91C}"/>
              </a:ext>
            </a:extLst>
          </p:cNvPr>
          <p:cNvSpPr>
            <a:spLocks noGrp="1"/>
          </p:cNvSpPr>
          <p:nvPr>
            <p:ph type="sldNum" sz="quarter" idx="12"/>
          </p:nvPr>
        </p:nvSpPr>
        <p:spPr/>
        <p:txBody>
          <a:bodyPr/>
          <a:lstStyle/>
          <a:p>
            <a:fld id="{2515AB8F-1C56-49E9-90C8-78D22B0C1B97}" type="slidenum">
              <a:rPr lang="zh-CN" altLang="en-US" smtClean="0">
                <a:sym typeface="+mn-lt"/>
              </a:rPr>
              <a:pPr/>
              <a:t>53</a:t>
            </a:fld>
            <a:endParaRPr lang="zh-CN" altLang="en-US">
              <a:sym typeface="+mn-lt"/>
            </a:endParaRPr>
          </a:p>
        </p:txBody>
      </p:sp>
      <p:sp>
        <p:nvSpPr>
          <p:cNvPr id="9" name="任意多边形: 形状 8">
            <a:extLst>
              <a:ext uri="{FF2B5EF4-FFF2-40B4-BE49-F238E27FC236}">
                <a16:creationId xmlns:a16="http://schemas.microsoft.com/office/drawing/2014/main" id="{4BACA712-4AD0-4C33-A661-5E249394B99F}"/>
              </a:ext>
            </a:extLst>
          </p:cNvPr>
          <p:cNvSpPr/>
          <p:nvPr/>
        </p:nvSpPr>
        <p:spPr>
          <a:xfrm>
            <a:off x="-4003" y="1130301"/>
            <a:ext cx="12200332" cy="5016500"/>
          </a:xfrm>
          <a:custGeom>
            <a:avLst/>
            <a:gdLst>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11839754 w 12192000"/>
              <a:gd name="connsiteY9" fmla="*/ 4888723 h 5003800"/>
              <a:gd name="connsiteX10" fmla="*/ 6121400 w 12192000"/>
              <a:gd name="connsiteY10" fmla="*/ 4267199 h 5003800"/>
              <a:gd name="connsiteX11" fmla="*/ 403046 w 12192000"/>
              <a:gd name="connsiteY11" fmla="*/ 4888723 h 5003800"/>
              <a:gd name="connsiteX12" fmla="*/ 61046 w 12192000"/>
              <a:gd name="connsiteY12" fmla="*/ 5003800 h 5003800"/>
              <a:gd name="connsiteX13" fmla="*/ 0 w 12192000"/>
              <a:gd name="connsiteY13" fmla="*/ 500380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11839754 w 12192000"/>
              <a:gd name="connsiteY9" fmla="*/ 4888723 h 5003800"/>
              <a:gd name="connsiteX10" fmla="*/ 6121400 w 12192000"/>
              <a:gd name="connsiteY10" fmla="*/ 4597399 h 5003800"/>
              <a:gd name="connsiteX11" fmla="*/ 403046 w 12192000"/>
              <a:gd name="connsiteY11" fmla="*/ 4888723 h 5003800"/>
              <a:gd name="connsiteX12" fmla="*/ 61046 w 12192000"/>
              <a:gd name="connsiteY12" fmla="*/ 5003800 h 5003800"/>
              <a:gd name="connsiteX13" fmla="*/ 0 w 12192000"/>
              <a:gd name="connsiteY13" fmla="*/ 5003800 h 5003800"/>
              <a:gd name="connsiteX14" fmla="*/ 0 w 12192000"/>
              <a:gd name="connsiteY14"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11839754 w 12192000"/>
              <a:gd name="connsiteY9" fmla="*/ 4888723 h 5003800"/>
              <a:gd name="connsiteX10" fmla="*/ 6121400 w 12192000"/>
              <a:gd name="connsiteY10" fmla="*/ 4597399 h 5003800"/>
              <a:gd name="connsiteX11" fmla="*/ 61046 w 12192000"/>
              <a:gd name="connsiteY11" fmla="*/ 5003800 h 5003800"/>
              <a:gd name="connsiteX12" fmla="*/ 0 w 12192000"/>
              <a:gd name="connsiteY12" fmla="*/ 5003800 h 5003800"/>
              <a:gd name="connsiteX13" fmla="*/ 0 w 12192000"/>
              <a:gd name="connsiteY13"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08700 w 12192000"/>
              <a:gd name="connsiteY3" fmla="*/ 4571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468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468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468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5003800 h 5003800"/>
              <a:gd name="connsiteX7" fmla="*/ 12181754 w 12192000"/>
              <a:gd name="connsiteY7" fmla="*/ 5003800 h 5003800"/>
              <a:gd name="connsiteX8" fmla="*/ 6121400 w 12192000"/>
              <a:gd name="connsiteY8" fmla="*/ 4597399 h 5003800"/>
              <a:gd name="connsiteX9" fmla="*/ 61046 w 12192000"/>
              <a:gd name="connsiteY9" fmla="*/ 5003800 h 5003800"/>
              <a:gd name="connsiteX10" fmla="*/ 0 w 12192000"/>
              <a:gd name="connsiteY10" fmla="*/ 5003800 h 5003800"/>
              <a:gd name="connsiteX11" fmla="*/ 0 w 12192000"/>
              <a:gd name="connsiteY11"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92000 w 12192000"/>
              <a:gd name="connsiteY5" fmla="*/ 5003800 h 5003800"/>
              <a:gd name="connsiteX6" fmla="*/ 12181754 w 12192000"/>
              <a:gd name="connsiteY6" fmla="*/ 5003800 h 5003800"/>
              <a:gd name="connsiteX7" fmla="*/ 6121400 w 12192000"/>
              <a:gd name="connsiteY7" fmla="*/ 4597399 h 5003800"/>
              <a:gd name="connsiteX8" fmla="*/ 61046 w 12192000"/>
              <a:gd name="connsiteY8" fmla="*/ 5003800 h 5003800"/>
              <a:gd name="connsiteX9" fmla="*/ 0 w 12192000"/>
              <a:gd name="connsiteY9" fmla="*/ 5003800 h 5003800"/>
              <a:gd name="connsiteX10" fmla="*/ 0 w 12192000"/>
              <a:gd name="connsiteY10" fmla="*/ 0 h 5003800"/>
              <a:gd name="connsiteX0" fmla="*/ 0 w 12197878"/>
              <a:gd name="connsiteY0" fmla="*/ 0 h 5003800"/>
              <a:gd name="connsiteX1" fmla="*/ 3294 w 12197878"/>
              <a:gd name="connsiteY1" fmla="*/ 0 h 5003800"/>
              <a:gd name="connsiteX2" fmla="*/ 32222 w 12197878"/>
              <a:gd name="connsiteY2" fmla="*/ 11546 h 5003800"/>
              <a:gd name="connsiteX3" fmla="*/ 6083300 w 12197878"/>
              <a:gd name="connsiteY3" fmla="*/ 342899 h 5003800"/>
              <a:gd name="connsiteX4" fmla="*/ 12197878 w 12197878"/>
              <a:gd name="connsiteY4" fmla="*/ 11546 h 5003800"/>
              <a:gd name="connsiteX5" fmla="*/ 12192000 w 12197878"/>
              <a:gd name="connsiteY5" fmla="*/ 5003800 h 5003800"/>
              <a:gd name="connsiteX6" fmla="*/ 12181754 w 12197878"/>
              <a:gd name="connsiteY6" fmla="*/ 5003800 h 5003800"/>
              <a:gd name="connsiteX7" fmla="*/ 6121400 w 12197878"/>
              <a:gd name="connsiteY7" fmla="*/ 4597399 h 5003800"/>
              <a:gd name="connsiteX8" fmla="*/ 61046 w 12197878"/>
              <a:gd name="connsiteY8" fmla="*/ 5003800 h 5003800"/>
              <a:gd name="connsiteX9" fmla="*/ 0 w 12197878"/>
              <a:gd name="connsiteY9" fmla="*/ 5003800 h 5003800"/>
              <a:gd name="connsiteX10" fmla="*/ 0 w 12197878"/>
              <a:gd name="connsiteY10" fmla="*/ 0 h 5003800"/>
              <a:gd name="connsiteX0" fmla="*/ 0 w 12197878"/>
              <a:gd name="connsiteY0" fmla="*/ 0 h 5003800"/>
              <a:gd name="connsiteX1" fmla="*/ 3294 w 12197878"/>
              <a:gd name="connsiteY1" fmla="*/ 0 h 5003800"/>
              <a:gd name="connsiteX2" fmla="*/ 32222 w 12197878"/>
              <a:gd name="connsiteY2" fmla="*/ 11546 h 5003800"/>
              <a:gd name="connsiteX3" fmla="*/ 6083300 w 12197878"/>
              <a:gd name="connsiteY3" fmla="*/ 342899 h 5003800"/>
              <a:gd name="connsiteX4" fmla="*/ 12197878 w 12197878"/>
              <a:gd name="connsiteY4" fmla="*/ 11546 h 5003800"/>
              <a:gd name="connsiteX5" fmla="*/ 12192000 w 12197878"/>
              <a:gd name="connsiteY5" fmla="*/ 5003800 h 5003800"/>
              <a:gd name="connsiteX6" fmla="*/ 12181754 w 12197878"/>
              <a:gd name="connsiteY6" fmla="*/ 5003800 h 5003800"/>
              <a:gd name="connsiteX7" fmla="*/ 6121400 w 12197878"/>
              <a:gd name="connsiteY7" fmla="*/ 4597399 h 5003800"/>
              <a:gd name="connsiteX8" fmla="*/ 61046 w 12197878"/>
              <a:gd name="connsiteY8" fmla="*/ 5003800 h 5003800"/>
              <a:gd name="connsiteX9" fmla="*/ 0 w 12197878"/>
              <a:gd name="connsiteY9" fmla="*/ 5003800 h 5003800"/>
              <a:gd name="connsiteX10" fmla="*/ 0 w 12197878"/>
              <a:gd name="connsiteY10" fmla="*/ 0 h 5003800"/>
              <a:gd name="connsiteX0" fmla="*/ 0 w 12197878"/>
              <a:gd name="connsiteY0" fmla="*/ 5003800 h 5003800"/>
              <a:gd name="connsiteX1" fmla="*/ 3294 w 12197878"/>
              <a:gd name="connsiteY1" fmla="*/ 0 h 5003800"/>
              <a:gd name="connsiteX2" fmla="*/ 32222 w 12197878"/>
              <a:gd name="connsiteY2" fmla="*/ 11546 h 5003800"/>
              <a:gd name="connsiteX3" fmla="*/ 6083300 w 12197878"/>
              <a:gd name="connsiteY3" fmla="*/ 342899 h 5003800"/>
              <a:gd name="connsiteX4" fmla="*/ 12197878 w 12197878"/>
              <a:gd name="connsiteY4" fmla="*/ 11546 h 5003800"/>
              <a:gd name="connsiteX5" fmla="*/ 12192000 w 12197878"/>
              <a:gd name="connsiteY5" fmla="*/ 5003800 h 5003800"/>
              <a:gd name="connsiteX6" fmla="*/ 12181754 w 12197878"/>
              <a:gd name="connsiteY6" fmla="*/ 5003800 h 5003800"/>
              <a:gd name="connsiteX7" fmla="*/ 6121400 w 12197878"/>
              <a:gd name="connsiteY7" fmla="*/ 4597399 h 5003800"/>
              <a:gd name="connsiteX8" fmla="*/ 61046 w 12197878"/>
              <a:gd name="connsiteY8" fmla="*/ 5003800 h 5003800"/>
              <a:gd name="connsiteX9" fmla="*/ 0 w 12197878"/>
              <a:gd name="connsiteY9" fmla="*/ 5003800 h 5003800"/>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0 w 12197878"/>
              <a:gd name="connsiteY0" fmla="*/ 5272673 h 5272673"/>
              <a:gd name="connsiteX1" fmla="*/ 3294 w 12197878"/>
              <a:gd name="connsiteY1" fmla="*/ 268873 h 5272673"/>
              <a:gd name="connsiteX2" fmla="*/ 6083300 w 12197878"/>
              <a:gd name="connsiteY2" fmla="*/ 611772 h 5272673"/>
              <a:gd name="connsiteX3" fmla="*/ 12197878 w 12197878"/>
              <a:gd name="connsiteY3" fmla="*/ 280419 h 5272673"/>
              <a:gd name="connsiteX4" fmla="*/ 12192000 w 12197878"/>
              <a:gd name="connsiteY4" fmla="*/ 5272673 h 5272673"/>
              <a:gd name="connsiteX5" fmla="*/ 12181754 w 12197878"/>
              <a:gd name="connsiteY5" fmla="*/ 5272673 h 5272673"/>
              <a:gd name="connsiteX6" fmla="*/ 6121400 w 12197878"/>
              <a:gd name="connsiteY6" fmla="*/ 4866272 h 5272673"/>
              <a:gd name="connsiteX7" fmla="*/ 61046 w 12197878"/>
              <a:gd name="connsiteY7" fmla="*/ 5272673 h 5272673"/>
              <a:gd name="connsiteX8" fmla="*/ 0 w 12197878"/>
              <a:gd name="connsiteY8" fmla="*/ 5272673 h 5272673"/>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57752 w 12194584"/>
              <a:gd name="connsiteY0" fmla="*/ 5003800 h 5003800"/>
              <a:gd name="connsiteX1" fmla="*/ 0 w 12194584"/>
              <a:gd name="connsiteY1" fmla="*/ 0 h 5003800"/>
              <a:gd name="connsiteX2" fmla="*/ 6080006 w 12194584"/>
              <a:gd name="connsiteY2" fmla="*/ 342899 h 5003800"/>
              <a:gd name="connsiteX3" fmla="*/ 12194584 w 12194584"/>
              <a:gd name="connsiteY3" fmla="*/ 11546 h 5003800"/>
              <a:gd name="connsiteX4" fmla="*/ 12188706 w 12194584"/>
              <a:gd name="connsiteY4" fmla="*/ 5003800 h 5003800"/>
              <a:gd name="connsiteX5" fmla="*/ 12178460 w 12194584"/>
              <a:gd name="connsiteY5" fmla="*/ 5003800 h 5003800"/>
              <a:gd name="connsiteX6" fmla="*/ 6118106 w 12194584"/>
              <a:gd name="connsiteY6" fmla="*/ 4597399 h 5003800"/>
              <a:gd name="connsiteX7" fmla="*/ 57752 w 12194584"/>
              <a:gd name="connsiteY7" fmla="*/ 5003800 h 5003800"/>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12184208 w 12200332"/>
              <a:gd name="connsiteY5" fmla="*/ 5003800 h 5016500"/>
              <a:gd name="connsiteX6" fmla="*/ 6123854 w 12200332"/>
              <a:gd name="connsiteY6" fmla="*/ 4597399 h 5016500"/>
              <a:gd name="connsiteX7" fmla="*/ 0 w 12200332"/>
              <a:gd name="connsiteY7" fmla="*/ 5016500 h 5016500"/>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6123854 w 12200332"/>
              <a:gd name="connsiteY5" fmla="*/ 4597399 h 5016500"/>
              <a:gd name="connsiteX6" fmla="*/ 0 w 12200332"/>
              <a:gd name="connsiteY6" fmla="*/ 5016500 h 5016500"/>
              <a:gd name="connsiteX0" fmla="*/ 0 w 12200332"/>
              <a:gd name="connsiteY0" fmla="*/ 5016500 h 5257088"/>
              <a:gd name="connsiteX1" fmla="*/ 5748 w 12200332"/>
              <a:gd name="connsiteY1" fmla="*/ 0 h 5257088"/>
              <a:gd name="connsiteX2" fmla="*/ 6085754 w 12200332"/>
              <a:gd name="connsiteY2" fmla="*/ 342899 h 5257088"/>
              <a:gd name="connsiteX3" fmla="*/ 12200332 w 12200332"/>
              <a:gd name="connsiteY3" fmla="*/ 11546 h 5257088"/>
              <a:gd name="connsiteX4" fmla="*/ 12194454 w 12200332"/>
              <a:gd name="connsiteY4" fmla="*/ 5003800 h 5257088"/>
              <a:gd name="connsiteX5" fmla="*/ 6123854 w 12200332"/>
              <a:gd name="connsiteY5" fmla="*/ 4597399 h 5257088"/>
              <a:gd name="connsiteX6" fmla="*/ 0 w 12200332"/>
              <a:gd name="connsiteY6" fmla="*/ 5016500 h 5257088"/>
              <a:gd name="connsiteX0" fmla="*/ 0 w 12200332"/>
              <a:gd name="connsiteY0" fmla="*/ 5016500 h 5273206"/>
              <a:gd name="connsiteX1" fmla="*/ 5748 w 12200332"/>
              <a:gd name="connsiteY1" fmla="*/ 0 h 5273206"/>
              <a:gd name="connsiteX2" fmla="*/ 6085754 w 12200332"/>
              <a:gd name="connsiteY2" fmla="*/ 342899 h 5273206"/>
              <a:gd name="connsiteX3" fmla="*/ 12200332 w 12200332"/>
              <a:gd name="connsiteY3" fmla="*/ 11546 h 5273206"/>
              <a:gd name="connsiteX4" fmla="*/ 12194454 w 12200332"/>
              <a:gd name="connsiteY4" fmla="*/ 5003800 h 5273206"/>
              <a:gd name="connsiteX5" fmla="*/ 6123854 w 12200332"/>
              <a:gd name="connsiteY5" fmla="*/ 4597399 h 5273206"/>
              <a:gd name="connsiteX6" fmla="*/ 0 w 12200332"/>
              <a:gd name="connsiteY6" fmla="*/ 5016500 h 5273206"/>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6123854 w 12200332"/>
              <a:gd name="connsiteY5" fmla="*/ 4597399 h 5016500"/>
              <a:gd name="connsiteX6" fmla="*/ 0 w 12200332"/>
              <a:gd name="connsiteY6" fmla="*/ 5016500 h 5016500"/>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6123854 w 12200332"/>
              <a:gd name="connsiteY5" fmla="*/ 4597399 h 5016500"/>
              <a:gd name="connsiteX6" fmla="*/ 0 w 12200332"/>
              <a:gd name="connsiteY6" fmla="*/ 5016500 h 501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0332" h="5016500">
                <a:moveTo>
                  <a:pt x="0" y="5016500"/>
                </a:moveTo>
                <a:lnTo>
                  <a:pt x="5748" y="0"/>
                </a:lnTo>
                <a:cubicBezTo>
                  <a:pt x="1159331" y="277283"/>
                  <a:pt x="4053670" y="380490"/>
                  <a:pt x="6085754" y="342899"/>
                </a:cubicBezTo>
                <a:cubicBezTo>
                  <a:pt x="8145374" y="304799"/>
                  <a:pt x="10321351" y="349385"/>
                  <a:pt x="12200332" y="11546"/>
                </a:cubicBezTo>
                <a:cubicBezTo>
                  <a:pt x="12198373" y="1675631"/>
                  <a:pt x="12196413" y="3339715"/>
                  <a:pt x="12194454" y="5003800"/>
                </a:cubicBezTo>
                <a:cubicBezTo>
                  <a:pt x="10170921" y="4868333"/>
                  <a:pt x="8151898" y="4606102"/>
                  <a:pt x="6123854" y="4597399"/>
                </a:cubicBezTo>
                <a:cubicBezTo>
                  <a:pt x="4083283" y="4588642"/>
                  <a:pt x="1210184" y="4868333"/>
                  <a:pt x="0" y="501650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4269BB02-84EB-4A39-AD39-9D5410AA6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024" y="3783936"/>
            <a:ext cx="1427940" cy="1751012"/>
          </a:xfrm>
          <a:prstGeom prst="rect">
            <a:avLst/>
          </a:prstGeom>
          <a:ln>
            <a:noFill/>
          </a:ln>
          <a:effectLst>
            <a:outerShdw blurRad="292100" dist="139700" dir="2700000" algn="tl" rotWithShape="0">
              <a:srgbClr val="333333">
                <a:alpha val="65000"/>
              </a:srgbClr>
            </a:outerShdw>
          </a:effectLst>
        </p:spPr>
      </p:pic>
      <p:pic>
        <p:nvPicPr>
          <p:cNvPr id="19" name="图片 18">
            <a:extLst>
              <a:ext uri="{FF2B5EF4-FFF2-40B4-BE49-F238E27FC236}">
                <a16:creationId xmlns:a16="http://schemas.microsoft.com/office/drawing/2014/main" id="{E10A78CB-C494-4B51-A24D-B6C87FD22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02" y="3783936"/>
            <a:ext cx="1427940" cy="1751012"/>
          </a:xfrm>
          <a:prstGeom prst="rect">
            <a:avLst/>
          </a:prstGeom>
          <a:ln>
            <a:noFill/>
          </a:ln>
          <a:effectLst>
            <a:outerShdw blurRad="292100" dist="139700" dir="2700000" algn="tl" rotWithShape="0">
              <a:srgbClr val="333333">
                <a:alpha val="65000"/>
              </a:srgbClr>
            </a:outerShdw>
          </a:effectLst>
        </p:spPr>
      </p:pic>
      <p:pic>
        <p:nvPicPr>
          <p:cNvPr id="20" name="图片 19">
            <a:extLst>
              <a:ext uri="{FF2B5EF4-FFF2-40B4-BE49-F238E27FC236}">
                <a16:creationId xmlns:a16="http://schemas.microsoft.com/office/drawing/2014/main" id="{C4A8D1F3-FDC3-4D9B-84F2-E1A544AB9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546" y="3783936"/>
            <a:ext cx="1427940" cy="1751012"/>
          </a:xfrm>
          <a:prstGeom prst="rect">
            <a:avLst/>
          </a:prstGeom>
          <a:ln>
            <a:noFill/>
          </a:ln>
          <a:effectLst>
            <a:outerShdw blurRad="292100" dist="139700" dir="2700000" algn="tl" rotWithShape="0">
              <a:srgbClr val="333333">
                <a:alpha val="65000"/>
              </a:srgbClr>
            </a:outerShdw>
          </a:effectLst>
        </p:spPr>
      </p:pic>
      <p:pic>
        <p:nvPicPr>
          <p:cNvPr id="21" name="图片 20">
            <a:extLst>
              <a:ext uri="{FF2B5EF4-FFF2-40B4-BE49-F238E27FC236}">
                <a16:creationId xmlns:a16="http://schemas.microsoft.com/office/drawing/2014/main" id="{FF9074A6-90D1-4335-A55F-955DC4C8A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068" y="3783936"/>
            <a:ext cx="1427940" cy="1751012"/>
          </a:xfrm>
          <a:prstGeom prst="rect">
            <a:avLst/>
          </a:prstGeom>
          <a:ln>
            <a:noFill/>
          </a:ln>
          <a:effectLst>
            <a:outerShdw blurRad="292100" dist="139700" dir="2700000" algn="tl" rotWithShape="0">
              <a:srgbClr val="333333">
                <a:alpha val="65000"/>
              </a:srgbClr>
            </a:outerShdw>
          </a:effectLst>
        </p:spPr>
      </p:pic>
      <p:pic>
        <p:nvPicPr>
          <p:cNvPr id="22" name="图片 21">
            <a:extLst>
              <a:ext uri="{FF2B5EF4-FFF2-40B4-BE49-F238E27FC236}">
                <a16:creationId xmlns:a16="http://schemas.microsoft.com/office/drawing/2014/main" id="{613B660A-1127-44E9-967D-7296ABF32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8111" y="3783936"/>
            <a:ext cx="1427940" cy="1751012"/>
          </a:xfrm>
          <a:prstGeom prst="rect">
            <a:avLst/>
          </a:prstGeom>
          <a:ln>
            <a:noFill/>
          </a:ln>
          <a:effectLst>
            <a:outerShdw blurRad="292100" dist="139700" dir="2700000" algn="tl" rotWithShape="0">
              <a:srgbClr val="333333">
                <a:alpha val="65000"/>
              </a:srgbClr>
            </a:outerShdw>
          </a:effectLst>
        </p:spPr>
      </p:pic>
      <p:pic>
        <p:nvPicPr>
          <p:cNvPr id="23" name="图片 22">
            <a:extLst>
              <a:ext uri="{FF2B5EF4-FFF2-40B4-BE49-F238E27FC236}">
                <a16:creationId xmlns:a16="http://schemas.microsoft.com/office/drawing/2014/main" id="{9427DB7B-D70C-4F4C-A6C1-4D0151D2B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590" y="3783936"/>
            <a:ext cx="1427940" cy="1751012"/>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92C4D7B8-3DC4-410D-B9CA-A571D6FCE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02" y="1742155"/>
            <a:ext cx="1999834" cy="1444880"/>
          </a:xfrm>
          <a:prstGeom prst="rect">
            <a:avLst/>
          </a:prstGeom>
          <a:ln>
            <a:noFill/>
          </a:ln>
          <a:effectLst>
            <a:outerShdw blurRad="292100" dist="139700" dir="2700000" algn="tl" rotWithShape="0">
              <a:srgbClr val="333333">
                <a:alpha val="65000"/>
              </a:srgbClr>
            </a:outerShdw>
          </a:effectLst>
        </p:spPr>
      </p:pic>
      <p:pic>
        <p:nvPicPr>
          <p:cNvPr id="16" name="图片 15">
            <a:extLst>
              <a:ext uri="{FF2B5EF4-FFF2-40B4-BE49-F238E27FC236}">
                <a16:creationId xmlns:a16="http://schemas.microsoft.com/office/drawing/2014/main" id="{B42F16C3-FAE5-4B01-8E52-8B2232E0D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024" y="1742155"/>
            <a:ext cx="1999834" cy="1444880"/>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72A53788-7098-4025-ACE8-DFF7A0CB7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246" y="1742155"/>
            <a:ext cx="1999834" cy="1444880"/>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57C28D05-7C7B-44AD-BD9E-3A1B8BFD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4690" y="1742155"/>
            <a:ext cx="1999834" cy="1444880"/>
          </a:xfrm>
          <a:prstGeom prst="rect">
            <a:avLst/>
          </a:prstGeom>
          <a:ln>
            <a:noFill/>
          </a:ln>
          <a:effectLst>
            <a:outerShdw blurRad="292100" dist="139700" dir="2700000" algn="tl" rotWithShape="0">
              <a:srgbClr val="333333">
                <a:alpha val="65000"/>
              </a:srgbClr>
            </a:outerShdw>
          </a:effectLst>
        </p:spPr>
      </p:pic>
      <p:pic>
        <p:nvPicPr>
          <p:cNvPr id="24" name="图片 23">
            <a:extLst>
              <a:ext uri="{FF2B5EF4-FFF2-40B4-BE49-F238E27FC236}">
                <a16:creationId xmlns:a16="http://schemas.microsoft.com/office/drawing/2014/main" id="{A6451837-0066-483A-8271-ADDFCC304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5468" y="1742155"/>
            <a:ext cx="1999834" cy="14448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980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12A0F-E662-484B-BD73-5C871767B04E}"/>
              </a:ext>
            </a:extLst>
          </p:cNvPr>
          <p:cNvSpPr>
            <a:spLocks noGrp="1"/>
          </p:cNvSpPr>
          <p:nvPr>
            <p:ph type="title"/>
          </p:nvPr>
        </p:nvSpPr>
        <p:spPr>
          <a:xfrm>
            <a:off x="1091255" y="237834"/>
            <a:ext cx="8168208" cy="790865"/>
          </a:xfrm>
        </p:spPr>
        <p:txBody>
          <a:bodyPr/>
          <a:lstStyle/>
          <a:p>
            <a:r>
              <a:rPr lang="zh-CN" altLang="en-US" dirty="0">
                <a:sym typeface="+mn-lt"/>
              </a:rPr>
              <a:t>学术报告系列</a:t>
            </a:r>
            <a:r>
              <a:rPr lang="en-US" altLang="zh-CN" dirty="0">
                <a:sym typeface="+mn-lt"/>
              </a:rPr>
              <a:t>-</a:t>
            </a:r>
            <a:r>
              <a:rPr lang="zh-CN" altLang="en-US" dirty="0">
                <a:sym typeface="+mn-lt"/>
              </a:rPr>
              <a:t>平台</a:t>
            </a:r>
            <a:r>
              <a:rPr lang="en-US" altLang="zh-CN" dirty="0">
                <a:sym typeface="+mn-lt"/>
              </a:rPr>
              <a:t>/</a:t>
            </a:r>
            <a:r>
              <a:rPr lang="zh-CN" altLang="en-US" dirty="0">
                <a:sym typeface="+mn-lt"/>
              </a:rPr>
              <a:t>学科简介</a:t>
            </a:r>
          </a:p>
        </p:txBody>
      </p:sp>
      <p:sp>
        <p:nvSpPr>
          <p:cNvPr id="3" name="灯片编号占位符 2">
            <a:extLst>
              <a:ext uri="{FF2B5EF4-FFF2-40B4-BE49-F238E27FC236}">
                <a16:creationId xmlns:a16="http://schemas.microsoft.com/office/drawing/2014/main" id="{7B6A61D5-6689-44DA-B2CA-3E15DE602449}"/>
              </a:ext>
            </a:extLst>
          </p:cNvPr>
          <p:cNvSpPr>
            <a:spLocks noGrp="1"/>
          </p:cNvSpPr>
          <p:nvPr>
            <p:ph type="sldNum" sz="quarter" idx="12"/>
          </p:nvPr>
        </p:nvSpPr>
        <p:spPr/>
        <p:txBody>
          <a:bodyPr/>
          <a:lstStyle/>
          <a:p>
            <a:fld id="{2515AB8F-1C56-49E9-90C8-78D22B0C1B97}" type="slidenum">
              <a:rPr lang="zh-CN" altLang="en-US" smtClean="0">
                <a:sym typeface="+mn-lt"/>
              </a:rPr>
              <a:pPr/>
              <a:t>54</a:t>
            </a:fld>
            <a:endParaRPr lang="zh-CN" altLang="en-US">
              <a:sym typeface="+mn-lt"/>
            </a:endParaRPr>
          </a:p>
        </p:txBody>
      </p:sp>
      <p:graphicFrame>
        <p:nvGraphicFramePr>
          <p:cNvPr id="4" name="图示 3">
            <a:extLst>
              <a:ext uri="{FF2B5EF4-FFF2-40B4-BE49-F238E27FC236}">
                <a16:creationId xmlns:a16="http://schemas.microsoft.com/office/drawing/2014/main" id="{43163420-41EF-43F3-A1EF-2F3F46B60286}"/>
              </a:ext>
            </a:extLst>
          </p:cNvPr>
          <p:cNvGraphicFramePr/>
          <p:nvPr>
            <p:extLst>
              <p:ext uri="{D42A27DB-BD31-4B8C-83A1-F6EECF244321}">
                <p14:modId xmlns:p14="http://schemas.microsoft.com/office/powerpoint/2010/main" val="1752586410"/>
              </p:ext>
            </p:extLst>
          </p:nvPr>
        </p:nvGraphicFramePr>
        <p:xfrm>
          <a:off x="1023991" y="1887908"/>
          <a:ext cx="10144018" cy="4415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E41F7B7B-4C59-49A5-B034-19D2BE34672D}"/>
              </a:ext>
            </a:extLst>
          </p:cNvPr>
          <p:cNvSpPr txBox="1"/>
          <p:nvPr/>
        </p:nvSpPr>
        <p:spPr>
          <a:xfrm>
            <a:off x="1535017" y="1130301"/>
            <a:ext cx="9121966" cy="811213"/>
          </a:xfrm>
          <a:prstGeom prst="rect">
            <a:avLst/>
          </a:prstGeom>
          <a:noFill/>
        </p:spPr>
        <p:txBody>
          <a:bodyPr wrap="square" lIns="0" rIns="0" rtlCol="0">
            <a:normAutofit/>
          </a:bodyPr>
          <a:lstStyle/>
          <a:p>
            <a:pPr algn="just" latinLnBrk="1">
              <a:lnSpc>
                <a:spcPct val="130000"/>
              </a:lnSpc>
            </a:pPr>
            <a:r>
              <a:rPr lang="zh-CN" altLang="en-US" dirty="0">
                <a:cs typeface="+mn-ea"/>
                <a:sym typeface="+mn-lt"/>
              </a:rPr>
              <a:t>请输入你的简介：该版式为</a:t>
            </a:r>
            <a:r>
              <a:rPr lang="en-US" altLang="zh-CN" dirty="0">
                <a:cs typeface="+mn-ea"/>
                <a:sym typeface="+mn-lt"/>
              </a:rPr>
              <a:t>SmartArt</a:t>
            </a:r>
            <a:r>
              <a:rPr lang="zh-CN" altLang="en-US" dirty="0">
                <a:cs typeface="+mn-ea"/>
                <a:sym typeface="+mn-lt"/>
              </a:rPr>
              <a:t>图形，可以增删（同前面流程图简介），或者选中单个形状进行颜色修改：点击选中形状后，右击</a:t>
            </a:r>
            <a:r>
              <a:rPr lang="en-US" altLang="zh-CN" dirty="0">
                <a:cs typeface="+mn-ea"/>
                <a:sym typeface="+mn-lt"/>
              </a:rPr>
              <a:t>-</a:t>
            </a:r>
            <a:r>
              <a:rPr lang="zh-CN" altLang="en-US" dirty="0">
                <a:cs typeface="+mn-ea"/>
                <a:sym typeface="+mn-lt"/>
              </a:rPr>
              <a:t>“设置形状格式”</a:t>
            </a:r>
            <a:r>
              <a:rPr lang="en-US" altLang="zh-CN" dirty="0">
                <a:cs typeface="+mn-ea"/>
                <a:sym typeface="+mn-lt"/>
              </a:rPr>
              <a:t>-</a:t>
            </a:r>
            <a:r>
              <a:rPr lang="zh-CN" altLang="en-US" dirty="0">
                <a:cs typeface="+mn-ea"/>
                <a:sym typeface="+mn-lt"/>
              </a:rPr>
              <a:t>“形状选项”</a:t>
            </a:r>
            <a:r>
              <a:rPr lang="en-US" altLang="zh-CN" dirty="0">
                <a:cs typeface="+mn-ea"/>
                <a:sym typeface="+mn-lt"/>
              </a:rPr>
              <a:t>-</a:t>
            </a:r>
            <a:r>
              <a:rPr lang="zh-CN" altLang="en-US" dirty="0">
                <a:cs typeface="+mn-ea"/>
                <a:sym typeface="+mn-lt"/>
              </a:rPr>
              <a:t>“填充”</a:t>
            </a:r>
          </a:p>
        </p:txBody>
      </p:sp>
    </p:spTree>
    <p:extLst>
      <p:ext uri="{BB962C8B-B14F-4D97-AF65-F5344CB8AC3E}">
        <p14:creationId xmlns:p14="http://schemas.microsoft.com/office/powerpoint/2010/main" val="3559493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对话气泡: 椭圆形 21">
            <a:extLst>
              <a:ext uri="{FF2B5EF4-FFF2-40B4-BE49-F238E27FC236}">
                <a16:creationId xmlns:a16="http://schemas.microsoft.com/office/drawing/2014/main" id="{54D5AAF4-337C-4338-8850-1666FC7CC3ED}"/>
              </a:ext>
            </a:extLst>
          </p:cNvPr>
          <p:cNvSpPr/>
          <p:nvPr/>
        </p:nvSpPr>
        <p:spPr>
          <a:xfrm>
            <a:off x="12284074" y="1612893"/>
            <a:ext cx="876300" cy="698954"/>
          </a:xfrm>
          <a:prstGeom prst="wedgeEllipseCallout">
            <a:avLst>
              <a:gd name="adj1" fmla="val -20833"/>
              <a:gd name="adj2" fmla="val 75933"/>
            </a:avLst>
          </a:prstGeom>
          <a:noFill/>
          <a:ln>
            <a:solidFill>
              <a:schemeClr val="bg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9CD724E9-DF65-4225-8ECD-E0363566E4B8}"/>
              </a:ext>
            </a:extLst>
          </p:cNvPr>
          <p:cNvGrpSpPr/>
          <p:nvPr/>
        </p:nvGrpSpPr>
        <p:grpSpPr>
          <a:xfrm>
            <a:off x="3735624" y="2105561"/>
            <a:ext cx="4720753" cy="2646878"/>
            <a:chOff x="3626414" y="2137083"/>
            <a:chExt cx="4720753" cy="2646878"/>
          </a:xfrm>
        </p:grpSpPr>
        <p:sp>
          <p:nvSpPr>
            <p:cNvPr id="18" name="文本框 17">
              <a:extLst>
                <a:ext uri="{FF2B5EF4-FFF2-40B4-BE49-F238E27FC236}">
                  <a16:creationId xmlns:a16="http://schemas.microsoft.com/office/drawing/2014/main" id="{773DA7CB-0DA9-4B7D-917F-89485E16F993}"/>
                </a:ext>
              </a:extLst>
            </p:cNvPr>
            <p:cNvSpPr txBox="1"/>
            <p:nvPr/>
          </p:nvSpPr>
          <p:spPr>
            <a:xfrm>
              <a:off x="3626414" y="2137083"/>
              <a:ext cx="1840568" cy="2646878"/>
            </a:xfrm>
            <a:prstGeom prst="rect">
              <a:avLst/>
            </a:prstGeom>
            <a:noFill/>
            <a:effectLst/>
            <a:scene3d>
              <a:camera prst="perspectiveRight">
                <a:rot lat="0" lon="20699999" rev="0"/>
              </a:camera>
              <a:lightRig rig="soft" dir="t"/>
            </a:scene3d>
            <a:sp3d/>
          </p:spPr>
          <p:txBody>
            <a:bodyPr wrap="none" rtlCol="0">
              <a:spAutoFit/>
              <a:sp3d>
                <a:contourClr>
                  <a:schemeClr val="bg1"/>
                </a:contourClr>
              </a:sp3d>
            </a:bodyPr>
            <a:lstStyle/>
            <a:p>
              <a:r>
                <a:rPr lang="en-US" altLang="zh-CN" sz="16600" b="1" dirty="0">
                  <a:solidFill>
                    <a:schemeClr val="accent1"/>
                  </a:solidFill>
                  <a:effectLst/>
                  <a:latin typeface="Arial" panose="020B0604020202020204" pitchFamily="34" charset="0"/>
                  <a:cs typeface="Arial" panose="020B0604020202020204" pitchFamily="34" charset="0"/>
                  <a:sym typeface="+mn-lt"/>
                </a:rPr>
                <a:t>Q</a:t>
              </a:r>
              <a:endParaRPr lang="zh-CN" altLang="en-US" sz="16600" b="1" dirty="0">
                <a:solidFill>
                  <a:schemeClr val="accent1"/>
                </a:solidFill>
                <a:effectLst/>
                <a:latin typeface="Arial" panose="020B0604020202020204" pitchFamily="34" charset="0"/>
                <a:cs typeface="Arial" panose="020B0604020202020204" pitchFamily="34" charset="0"/>
                <a:sym typeface="+mn-lt"/>
              </a:endParaRPr>
            </a:p>
          </p:txBody>
        </p:sp>
        <p:sp>
          <p:nvSpPr>
            <p:cNvPr id="19" name="文本框 18">
              <a:extLst>
                <a:ext uri="{FF2B5EF4-FFF2-40B4-BE49-F238E27FC236}">
                  <a16:creationId xmlns:a16="http://schemas.microsoft.com/office/drawing/2014/main" id="{AF9A62D6-7881-41BE-BB4E-8B789312E248}"/>
                </a:ext>
              </a:extLst>
            </p:cNvPr>
            <p:cNvSpPr txBox="1"/>
            <p:nvPr/>
          </p:nvSpPr>
          <p:spPr>
            <a:xfrm>
              <a:off x="6625221" y="2137083"/>
              <a:ext cx="1721946" cy="2646878"/>
            </a:xfrm>
            <a:prstGeom prst="rect">
              <a:avLst/>
            </a:prstGeom>
            <a:noFill/>
          </p:spPr>
          <p:txBody>
            <a:bodyPr wrap="none" rtlCol="0">
              <a:spAutoFit/>
            </a:bodyPr>
            <a:lstStyle/>
            <a:p>
              <a:r>
                <a:rPr lang="en-US" altLang="zh-CN" sz="16600" b="1" dirty="0">
                  <a:solidFill>
                    <a:schemeClr val="accent1"/>
                  </a:solidFill>
                  <a:effectLst/>
                  <a:latin typeface="Arial" panose="020B0604020202020204" pitchFamily="34" charset="0"/>
                  <a:cs typeface="Arial" panose="020B0604020202020204" pitchFamily="34" charset="0"/>
                  <a:sym typeface="+mn-lt"/>
                </a:rPr>
                <a:t>A</a:t>
              </a:r>
              <a:endParaRPr lang="zh-CN" altLang="en-US" sz="16600" b="1" dirty="0">
                <a:solidFill>
                  <a:schemeClr val="accent1"/>
                </a:solidFill>
                <a:effectLst/>
                <a:latin typeface="Arial" panose="020B0604020202020204" pitchFamily="34" charset="0"/>
                <a:cs typeface="Arial" panose="020B0604020202020204" pitchFamily="34" charset="0"/>
                <a:sym typeface="+mn-lt"/>
              </a:endParaRPr>
            </a:p>
          </p:txBody>
        </p:sp>
        <p:grpSp>
          <p:nvGrpSpPr>
            <p:cNvPr id="38" name="组合 37">
              <a:extLst>
                <a:ext uri="{FF2B5EF4-FFF2-40B4-BE49-F238E27FC236}">
                  <a16:creationId xmlns:a16="http://schemas.microsoft.com/office/drawing/2014/main" id="{A8529BA5-3675-4B20-AF0D-9C2B86B1F96F}"/>
                </a:ext>
              </a:extLst>
            </p:cNvPr>
            <p:cNvGrpSpPr/>
            <p:nvPr/>
          </p:nvGrpSpPr>
          <p:grpSpPr>
            <a:xfrm>
              <a:off x="5542002" y="2519155"/>
              <a:ext cx="1210588" cy="1882735"/>
              <a:chOff x="5542002" y="2605948"/>
              <a:chExt cx="1210588" cy="1882735"/>
            </a:xfrm>
          </p:grpSpPr>
          <p:sp>
            <p:nvSpPr>
              <p:cNvPr id="20" name="文本框 19">
                <a:extLst>
                  <a:ext uri="{FF2B5EF4-FFF2-40B4-BE49-F238E27FC236}">
                    <a16:creationId xmlns:a16="http://schemas.microsoft.com/office/drawing/2014/main" id="{78B9B525-AAEA-48AE-83A0-3689671C94A8}"/>
                  </a:ext>
                </a:extLst>
              </p:cNvPr>
              <p:cNvSpPr txBox="1"/>
              <p:nvPr/>
            </p:nvSpPr>
            <p:spPr>
              <a:xfrm>
                <a:off x="5624948" y="3165244"/>
                <a:ext cx="925253" cy="1323439"/>
              </a:xfrm>
              <a:prstGeom prst="rect">
                <a:avLst/>
              </a:prstGeom>
              <a:noFill/>
            </p:spPr>
            <p:txBody>
              <a:bodyPr wrap="none" rtlCol="0">
                <a:spAutoFit/>
              </a:bodyPr>
              <a:lstStyle/>
              <a:p>
                <a:r>
                  <a:rPr lang="en-US" altLang="zh-CN" sz="8000" b="1" dirty="0">
                    <a:solidFill>
                      <a:schemeClr val="accent1"/>
                    </a:solidFill>
                    <a:latin typeface="Arial" panose="020B0604020202020204" pitchFamily="34" charset="0"/>
                    <a:cs typeface="Arial" panose="020B0604020202020204" pitchFamily="34" charset="0"/>
                    <a:sym typeface="+mn-lt"/>
                  </a:rPr>
                  <a:t>&amp;</a:t>
                </a:r>
                <a:endParaRPr lang="zh-CN" altLang="en-US" sz="8000" b="1" dirty="0">
                  <a:solidFill>
                    <a:schemeClr val="accent1"/>
                  </a:solidFill>
                  <a:latin typeface="Arial" panose="020B0604020202020204" pitchFamily="34" charset="0"/>
                  <a:cs typeface="Arial" panose="020B0604020202020204" pitchFamily="34" charset="0"/>
                  <a:sym typeface="+mn-lt"/>
                </a:endParaRPr>
              </a:p>
            </p:txBody>
          </p:sp>
          <p:sp>
            <p:nvSpPr>
              <p:cNvPr id="37" name="文本框 36">
                <a:extLst>
                  <a:ext uri="{FF2B5EF4-FFF2-40B4-BE49-F238E27FC236}">
                    <a16:creationId xmlns:a16="http://schemas.microsoft.com/office/drawing/2014/main" id="{AEB98D2D-D4EF-4F42-BBFA-224BF1D6C1D9}"/>
                  </a:ext>
                </a:extLst>
              </p:cNvPr>
              <p:cNvSpPr txBox="1"/>
              <p:nvPr/>
            </p:nvSpPr>
            <p:spPr>
              <a:xfrm>
                <a:off x="5542002" y="2605948"/>
                <a:ext cx="1210588" cy="707886"/>
              </a:xfrm>
              <a:prstGeom prst="rect">
                <a:avLst/>
              </a:prstGeom>
              <a:noFill/>
            </p:spPr>
            <p:txBody>
              <a:bodyPr wrap="none" rtlCol="0">
                <a:spAutoFit/>
              </a:bodyPr>
              <a:lstStyle/>
              <a:p>
                <a:r>
                  <a:rPr lang="zh-CN" altLang="en-US" sz="4000" dirty="0">
                    <a:solidFill>
                      <a:schemeClr val="accent1"/>
                    </a:solidFill>
                    <a:cs typeface="+mn-ea"/>
                    <a:sym typeface="+mn-lt"/>
                  </a:rPr>
                  <a:t>问答</a:t>
                </a:r>
              </a:p>
            </p:txBody>
          </p:sp>
        </p:grpSp>
      </p:grpSp>
    </p:spTree>
    <p:extLst>
      <p:ext uri="{BB962C8B-B14F-4D97-AF65-F5344CB8AC3E}">
        <p14:creationId xmlns:p14="http://schemas.microsoft.com/office/powerpoint/2010/main" val="2136980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9B8DF-BCAE-4581-B874-783580A21E8C}"/>
              </a:ext>
            </a:extLst>
          </p:cNvPr>
          <p:cNvSpPr>
            <a:spLocks noGrp="1"/>
          </p:cNvSpPr>
          <p:nvPr>
            <p:ph type="title"/>
          </p:nvPr>
        </p:nvSpPr>
        <p:spPr>
          <a:xfrm>
            <a:off x="1091255" y="237834"/>
            <a:ext cx="8168208" cy="790865"/>
          </a:xfrm>
        </p:spPr>
        <p:txBody>
          <a:bodyPr/>
          <a:lstStyle/>
          <a:p>
            <a:r>
              <a:rPr lang="zh-CN" altLang="en-US" dirty="0">
                <a:sym typeface="+mn-lt"/>
              </a:rPr>
              <a:t>毕业论文系列</a:t>
            </a:r>
            <a:r>
              <a:rPr lang="en-US" altLang="zh-CN" dirty="0">
                <a:sym typeface="+mn-lt"/>
              </a:rPr>
              <a:t>-</a:t>
            </a:r>
            <a:r>
              <a:rPr lang="zh-CN" altLang="en-US" dirty="0">
                <a:sym typeface="+mn-lt"/>
              </a:rPr>
              <a:t>发表论文及参加学术活动</a:t>
            </a:r>
          </a:p>
        </p:txBody>
      </p:sp>
      <p:sp>
        <p:nvSpPr>
          <p:cNvPr id="3" name="灯片编号占位符 2">
            <a:extLst>
              <a:ext uri="{FF2B5EF4-FFF2-40B4-BE49-F238E27FC236}">
                <a16:creationId xmlns:a16="http://schemas.microsoft.com/office/drawing/2014/main" id="{9C29DEBB-F89D-4E58-B4B6-DD9FB799F008}"/>
              </a:ext>
            </a:extLst>
          </p:cNvPr>
          <p:cNvSpPr>
            <a:spLocks noGrp="1"/>
          </p:cNvSpPr>
          <p:nvPr>
            <p:ph type="sldNum" sz="quarter" idx="12"/>
          </p:nvPr>
        </p:nvSpPr>
        <p:spPr/>
        <p:txBody>
          <a:bodyPr/>
          <a:lstStyle/>
          <a:p>
            <a:fld id="{2515AB8F-1C56-49E9-90C8-78D22B0C1B97}" type="slidenum">
              <a:rPr lang="zh-CN" altLang="en-US" smtClean="0">
                <a:sym typeface="+mn-lt"/>
              </a:rPr>
              <a:pPr/>
              <a:t>56</a:t>
            </a:fld>
            <a:endParaRPr lang="zh-CN" altLang="en-US" dirty="0">
              <a:sym typeface="+mn-lt"/>
            </a:endParaRPr>
          </a:p>
        </p:txBody>
      </p:sp>
      <p:sp>
        <p:nvSpPr>
          <p:cNvPr id="5" name="矩形 4">
            <a:extLst>
              <a:ext uri="{FF2B5EF4-FFF2-40B4-BE49-F238E27FC236}">
                <a16:creationId xmlns:a16="http://schemas.microsoft.com/office/drawing/2014/main" id="{B3492390-9E4E-4E0C-B81C-15711932B737}"/>
              </a:ext>
            </a:extLst>
          </p:cNvPr>
          <p:cNvSpPr/>
          <p:nvPr/>
        </p:nvSpPr>
        <p:spPr>
          <a:xfrm>
            <a:off x="0" y="5819138"/>
            <a:ext cx="12192000" cy="416561"/>
          </a:xfrm>
          <a:custGeom>
            <a:avLst/>
            <a:gdLst>
              <a:gd name="connsiteX0" fmla="*/ 0 w 12192000"/>
              <a:gd name="connsiteY0" fmla="*/ 0 h 660400"/>
              <a:gd name="connsiteX1" fmla="*/ 12192000 w 12192000"/>
              <a:gd name="connsiteY1" fmla="*/ 0 h 660400"/>
              <a:gd name="connsiteX2" fmla="*/ 12192000 w 12192000"/>
              <a:gd name="connsiteY2" fmla="*/ 660400 h 660400"/>
              <a:gd name="connsiteX3" fmla="*/ 0 w 12192000"/>
              <a:gd name="connsiteY3" fmla="*/ 660400 h 660400"/>
              <a:gd name="connsiteX4" fmla="*/ 0 w 12192000"/>
              <a:gd name="connsiteY4" fmla="*/ 0 h 660400"/>
              <a:gd name="connsiteX0" fmla="*/ 0 w 12192000"/>
              <a:gd name="connsiteY0" fmla="*/ 25400 h 685800"/>
              <a:gd name="connsiteX1" fmla="*/ 6096000 w 12192000"/>
              <a:gd name="connsiteY1" fmla="*/ 0 h 685800"/>
              <a:gd name="connsiteX2" fmla="*/ 12192000 w 12192000"/>
              <a:gd name="connsiteY2" fmla="*/ 25400 h 685800"/>
              <a:gd name="connsiteX3" fmla="*/ 12192000 w 12192000"/>
              <a:gd name="connsiteY3" fmla="*/ 685800 h 685800"/>
              <a:gd name="connsiteX4" fmla="*/ 0 w 12192000"/>
              <a:gd name="connsiteY4" fmla="*/ 685800 h 685800"/>
              <a:gd name="connsiteX5" fmla="*/ 0 w 12192000"/>
              <a:gd name="connsiteY5" fmla="*/ 25400 h 685800"/>
              <a:gd name="connsiteX0" fmla="*/ 0 w 12192000"/>
              <a:gd name="connsiteY0" fmla="*/ 0 h 660400"/>
              <a:gd name="connsiteX1" fmla="*/ 6184900 w 12192000"/>
              <a:gd name="connsiteY1" fmla="*/ 635000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 name="connsiteX0" fmla="*/ 0 w 12192000"/>
              <a:gd name="connsiteY0" fmla="*/ 0 h 660400"/>
              <a:gd name="connsiteX1" fmla="*/ 6184900 w 12192000"/>
              <a:gd name="connsiteY1" fmla="*/ 635000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 name="connsiteX0" fmla="*/ 0 w 12192000"/>
              <a:gd name="connsiteY0" fmla="*/ 0 h 660400"/>
              <a:gd name="connsiteX1" fmla="*/ 6184900 w 12192000"/>
              <a:gd name="connsiteY1" fmla="*/ 635000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 name="connsiteX0" fmla="*/ 0 w 12192000"/>
              <a:gd name="connsiteY0" fmla="*/ 0 h 660400"/>
              <a:gd name="connsiteX1" fmla="*/ 6091767 w 12192000"/>
              <a:gd name="connsiteY1" fmla="*/ 648423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60400">
                <a:moveTo>
                  <a:pt x="0" y="0"/>
                </a:moveTo>
                <a:cubicBezTo>
                  <a:pt x="2061633" y="211667"/>
                  <a:pt x="5058834" y="-210944"/>
                  <a:pt x="6091767" y="648423"/>
                </a:cubicBezTo>
                <a:cubicBezTo>
                  <a:pt x="6849534" y="-122044"/>
                  <a:pt x="10189633" y="211667"/>
                  <a:pt x="12192000" y="0"/>
                </a:cubicBezTo>
                <a:lnTo>
                  <a:pt x="12192000" y="660400"/>
                </a:lnTo>
                <a:lnTo>
                  <a:pt x="0" y="6604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形状 8">
            <a:extLst>
              <a:ext uri="{FF2B5EF4-FFF2-40B4-BE49-F238E27FC236}">
                <a16:creationId xmlns:a16="http://schemas.microsoft.com/office/drawing/2014/main" id="{0D1E1F88-CDAC-41FE-B4CC-0DDF5967C71B}"/>
              </a:ext>
            </a:extLst>
          </p:cNvPr>
          <p:cNvSpPr/>
          <p:nvPr/>
        </p:nvSpPr>
        <p:spPr>
          <a:xfrm>
            <a:off x="0" y="5702299"/>
            <a:ext cx="12204700" cy="520701"/>
          </a:xfrm>
          <a:custGeom>
            <a:avLst/>
            <a:gdLst>
              <a:gd name="connsiteX0" fmla="*/ 0 w 12230100"/>
              <a:gd name="connsiteY0" fmla="*/ 38100 h 38100"/>
              <a:gd name="connsiteX1" fmla="*/ 12204700 w 12230100"/>
              <a:gd name="connsiteY1" fmla="*/ 0 h 38100"/>
              <a:gd name="connsiteX2" fmla="*/ 12230100 w 12230100"/>
              <a:gd name="connsiteY2" fmla="*/ 0 h 38100"/>
              <a:gd name="connsiteX0" fmla="*/ 0 w 12204700"/>
              <a:gd name="connsiteY0" fmla="*/ 38100 h 38100"/>
              <a:gd name="connsiteX1" fmla="*/ 12204700 w 12204700"/>
              <a:gd name="connsiteY1" fmla="*/ 0 h 38100"/>
              <a:gd name="connsiteX0" fmla="*/ 0 w 12204700"/>
              <a:gd name="connsiteY0" fmla="*/ 38100 h 762018"/>
              <a:gd name="connsiteX1" fmla="*/ 6172200 w 12204700"/>
              <a:gd name="connsiteY1" fmla="*/ 762000 h 762018"/>
              <a:gd name="connsiteX2" fmla="*/ 12204700 w 12204700"/>
              <a:gd name="connsiteY2" fmla="*/ 0 h 762018"/>
              <a:gd name="connsiteX0" fmla="*/ 0 w 12204700"/>
              <a:gd name="connsiteY0" fmla="*/ 38100 h 762018"/>
              <a:gd name="connsiteX1" fmla="*/ 6172200 w 12204700"/>
              <a:gd name="connsiteY1" fmla="*/ 762000 h 762018"/>
              <a:gd name="connsiteX2" fmla="*/ 12204700 w 12204700"/>
              <a:gd name="connsiteY2" fmla="*/ 0 h 762018"/>
              <a:gd name="connsiteX0" fmla="*/ 0 w 12204700"/>
              <a:gd name="connsiteY0" fmla="*/ 104084 h 827984"/>
              <a:gd name="connsiteX1" fmla="*/ 6172200 w 12204700"/>
              <a:gd name="connsiteY1" fmla="*/ 827984 h 827984"/>
              <a:gd name="connsiteX2" fmla="*/ 12204700 w 12204700"/>
              <a:gd name="connsiteY2" fmla="*/ 65984 h 827984"/>
              <a:gd name="connsiteX0" fmla="*/ 0 w 12204700"/>
              <a:gd name="connsiteY0" fmla="*/ 83451 h 858151"/>
              <a:gd name="connsiteX1" fmla="*/ 6146800 w 12204700"/>
              <a:gd name="connsiteY1" fmla="*/ 858151 h 858151"/>
              <a:gd name="connsiteX2" fmla="*/ 12204700 w 12204700"/>
              <a:gd name="connsiteY2" fmla="*/ 45351 h 858151"/>
              <a:gd name="connsiteX0" fmla="*/ 0 w 12204700"/>
              <a:gd name="connsiteY0" fmla="*/ 38100 h 812800"/>
              <a:gd name="connsiteX1" fmla="*/ 6146800 w 12204700"/>
              <a:gd name="connsiteY1" fmla="*/ 812800 h 812800"/>
              <a:gd name="connsiteX2" fmla="*/ 12204700 w 12204700"/>
              <a:gd name="connsiteY2" fmla="*/ 0 h 812800"/>
              <a:gd name="connsiteX0" fmla="*/ 0 w 12204700"/>
              <a:gd name="connsiteY0" fmla="*/ 38100 h 825500"/>
              <a:gd name="connsiteX1" fmla="*/ 6172200 w 12204700"/>
              <a:gd name="connsiteY1" fmla="*/ 825500 h 825500"/>
              <a:gd name="connsiteX2" fmla="*/ 12204700 w 12204700"/>
              <a:gd name="connsiteY2" fmla="*/ 0 h 825500"/>
              <a:gd name="connsiteX0" fmla="*/ 0 w 12204700"/>
              <a:gd name="connsiteY0" fmla="*/ 38100 h 825500"/>
              <a:gd name="connsiteX1" fmla="*/ 6104466 w 12204700"/>
              <a:gd name="connsiteY1" fmla="*/ 825500 h 825500"/>
              <a:gd name="connsiteX2" fmla="*/ 12204700 w 12204700"/>
              <a:gd name="connsiteY2" fmla="*/ 0 h 825500"/>
            </a:gdLst>
            <a:ahLst/>
            <a:cxnLst>
              <a:cxn ang="0">
                <a:pos x="connsiteX0" y="connsiteY0"/>
              </a:cxn>
              <a:cxn ang="0">
                <a:pos x="connsiteX1" y="connsiteY1"/>
              </a:cxn>
              <a:cxn ang="0">
                <a:pos x="connsiteX2" y="connsiteY2"/>
              </a:cxn>
            </a:cxnLst>
            <a:rect l="l" t="t" r="r" b="b"/>
            <a:pathLst>
              <a:path w="12204700" h="825500">
                <a:moveTo>
                  <a:pt x="0" y="38100"/>
                </a:moveTo>
                <a:cubicBezTo>
                  <a:pt x="2171700" y="148167"/>
                  <a:pt x="5126566" y="-402167"/>
                  <a:pt x="6104466" y="825500"/>
                </a:cubicBezTo>
                <a:cubicBezTo>
                  <a:pt x="6934199" y="-419100"/>
                  <a:pt x="10193867" y="254000"/>
                  <a:pt x="122047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11978C30-0652-4A3E-A30C-BF25B4E5ACC4}"/>
              </a:ext>
            </a:extLst>
          </p:cNvPr>
          <p:cNvSpPr txBox="1"/>
          <p:nvPr/>
        </p:nvSpPr>
        <p:spPr>
          <a:xfrm>
            <a:off x="943077" y="1339506"/>
            <a:ext cx="4255446" cy="4134465"/>
          </a:xfrm>
          <a:prstGeom prst="rect">
            <a:avLst/>
          </a:prstGeom>
          <a:noFill/>
        </p:spPr>
        <p:txBody>
          <a:bodyPr wrap="square" rtlCol="0">
            <a:normAutofit/>
          </a:bodyPr>
          <a:lstStyle/>
          <a:p>
            <a:pPr algn="ctr">
              <a:lnSpc>
                <a:spcPct val="130000"/>
              </a:lnSpc>
              <a:spcAft>
                <a:spcPts val="600"/>
              </a:spcAft>
            </a:pPr>
            <a:r>
              <a:rPr lang="zh-CN" altLang="en-US" sz="2400" b="1" dirty="0">
                <a:solidFill>
                  <a:schemeClr val="accent1"/>
                </a:solidFill>
                <a:cs typeface="+mn-ea"/>
                <a:sym typeface="+mn-lt"/>
              </a:rPr>
              <a:t>论  文</a:t>
            </a:r>
            <a:endParaRPr lang="en-US" altLang="zh-CN" sz="2400" b="1" dirty="0">
              <a:solidFill>
                <a:schemeClr val="accent1"/>
              </a:solidFill>
              <a:cs typeface="+mn-ea"/>
              <a:sym typeface="+mn-lt"/>
            </a:endParaRPr>
          </a:p>
          <a:p>
            <a:pPr algn="just">
              <a:lnSpc>
                <a:spcPct val="130000"/>
              </a:lnSpc>
            </a:pPr>
            <a:r>
              <a:rPr lang="en-US" altLang="zh-CN" sz="2000" dirty="0">
                <a:cs typeface="+mn-ea"/>
                <a:sym typeface="+mn-lt"/>
              </a:rPr>
              <a:t>1.</a:t>
            </a:r>
            <a:r>
              <a:rPr lang="zh-CN" altLang="en-US" sz="2000" dirty="0">
                <a:cs typeface="+mn-ea"/>
                <a:sym typeface="+mn-lt"/>
              </a:rPr>
              <a:t>你的论文题目你的论文题目你的论文题目你的论文题目，第一作者</a:t>
            </a:r>
            <a:endParaRPr lang="en-US" altLang="zh-CN" sz="2000" dirty="0">
              <a:cs typeface="+mn-ea"/>
              <a:sym typeface="+mn-lt"/>
            </a:endParaRPr>
          </a:p>
          <a:p>
            <a:pPr algn="just">
              <a:lnSpc>
                <a:spcPct val="130000"/>
              </a:lnSpc>
            </a:pPr>
            <a:r>
              <a:rPr lang="en-US" altLang="zh-CN" sz="2000" dirty="0">
                <a:cs typeface="+mn-ea"/>
                <a:sym typeface="+mn-lt"/>
              </a:rPr>
              <a:t>2.</a:t>
            </a:r>
            <a:r>
              <a:rPr lang="zh-CN" altLang="en-US" sz="2000" dirty="0">
                <a:cs typeface="+mn-ea"/>
                <a:sym typeface="+mn-lt"/>
              </a:rPr>
              <a:t>你的论文题目你的论文题目你的论文题目你的论文题目，第一作者</a:t>
            </a:r>
            <a:endParaRPr lang="en-US" altLang="zh-CN" sz="2000" dirty="0">
              <a:cs typeface="+mn-ea"/>
              <a:sym typeface="+mn-lt"/>
            </a:endParaRPr>
          </a:p>
          <a:p>
            <a:pPr algn="just">
              <a:lnSpc>
                <a:spcPct val="130000"/>
              </a:lnSpc>
            </a:pPr>
            <a:r>
              <a:rPr lang="en-US" altLang="zh-CN" sz="2000" dirty="0">
                <a:cs typeface="+mn-ea"/>
                <a:sym typeface="+mn-lt"/>
              </a:rPr>
              <a:t>3.</a:t>
            </a:r>
            <a:r>
              <a:rPr lang="zh-CN" altLang="en-US" sz="2000" dirty="0">
                <a:cs typeface="+mn-ea"/>
                <a:sym typeface="+mn-lt"/>
              </a:rPr>
              <a:t>你的论文题目你的论文题目你的论文题目你的论文题目，第二作者</a:t>
            </a:r>
            <a:endParaRPr lang="en-US" altLang="zh-CN" sz="2000" dirty="0">
              <a:cs typeface="+mn-ea"/>
              <a:sym typeface="+mn-lt"/>
            </a:endParaRPr>
          </a:p>
          <a:p>
            <a:pPr algn="just">
              <a:lnSpc>
                <a:spcPct val="130000"/>
              </a:lnSpc>
            </a:pPr>
            <a:r>
              <a:rPr lang="en-US" altLang="zh-CN" sz="2000" dirty="0">
                <a:cs typeface="+mn-ea"/>
                <a:sym typeface="+mn-lt"/>
              </a:rPr>
              <a:t>4.</a:t>
            </a:r>
            <a:r>
              <a:rPr lang="zh-CN" altLang="en-US" sz="2000" dirty="0">
                <a:cs typeface="+mn-ea"/>
                <a:sym typeface="+mn-lt"/>
              </a:rPr>
              <a:t>你的论文题目你的论文题目你的论文题目你的论文题目，第三作者</a:t>
            </a:r>
            <a:endParaRPr lang="en-US" altLang="zh-CN" sz="2000" dirty="0">
              <a:cs typeface="+mn-ea"/>
              <a:sym typeface="+mn-lt"/>
            </a:endParaRPr>
          </a:p>
          <a:p>
            <a:pPr algn="just">
              <a:lnSpc>
                <a:spcPct val="130000"/>
              </a:lnSpc>
            </a:pPr>
            <a:endParaRPr lang="zh-CN" altLang="en-US" sz="2000" dirty="0">
              <a:cs typeface="+mn-ea"/>
              <a:sym typeface="+mn-lt"/>
            </a:endParaRPr>
          </a:p>
        </p:txBody>
      </p:sp>
      <p:sp>
        <p:nvSpPr>
          <p:cNvPr id="8" name="文本框 7">
            <a:extLst>
              <a:ext uri="{FF2B5EF4-FFF2-40B4-BE49-F238E27FC236}">
                <a16:creationId xmlns:a16="http://schemas.microsoft.com/office/drawing/2014/main" id="{C9FAB80A-F62E-43AA-810F-9E0DFE2524C2}"/>
              </a:ext>
            </a:extLst>
          </p:cNvPr>
          <p:cNvSpPr txBox="1"/>
          <p:nvPr/>
        </p:nvSpPr>
        <p:spPr>
          <a:xfrm>
            <a:off x="7005979" y="1339506"/>
            <a:ext cx="4255446" cy="4134465"/>
          </a:xfrm>
          <a:prstGeom prst="rect">
            <a:avLst/>
          </a:prstGeom>
          <a:noFill/>
        </p:spPr>
        <p:txBody>
          <a:bodyPr wrap="square" rtlCol="0">
            <a:normAutofit/>
          </a:bodyPr>
          <a:lstStyle/>
          <a:p>
            <a:pPr algn="ctr">
              <a:lnSpc>
                <a:spcPct val="130000"/>
              </a:lnSpc>
              <a:spcAft>
                <a:spcPts val="600"/>
              </a:spcAft>
            </a:pPr>
            <a:r>
              <a:rPr lang="zh-CN" altLang="en-US" sz="2400" b="1" dirty="0">
                <a:solidFill>
                  <a:schemeClr val="accent1"/>
                </a:solidFill>
                <a:cs typeface="+mn-ea"/>
                <a:sym typeface="+mn-lt"/>
              </a:rPr>
              <a:t>学术活动</a:t>
            </a:r>
            <a:endParaRPr lang="en-US" altLang="zh-CN" sz="2400" b="1" dirty="0">
              <a:solidFill>
                <a:schemeClr val="accent1"/>
              </a:solidFill>
              <a:cs typeface="+mn-ea"/>
              <a:sym typeface="+mn-lt"/>
            </a:endParaRPr>
          </a:p>
          <a:p>
            <a:pPr algn="just">
              <a:lnSpc>
                <a:spcPct val="130000"/>
              </a:lnSpc>
            </a:pPr>
            <a:r>
              <a:rPr lang="en-US" altLang="zh-CN" sz="2000" dirty="0">
                <a:cs typeface="+mn-ea"/>
                <a:sym typeface="+mn-lt"/>
              </a:rPr>
              <a:t>1.</a:t>
            </a:r>
            <a:r>
              <a:rPr lang="zh-CN" altLang="en-US" sz="2000" dirty="0">
                <a:cs typeface="+mn-ea"/>
                <a:sym typeface="+mn-lt"/>
              </a:rPr>
              <a:t>第</a:t>
            </a:r>
            <a:r>
              <a:rPr lang="en-US" altLang="zh-CN" sz="2000" dirty="0">
                <a:cs typeface="+mn-ea"/>
                <a:sym typeface="+mn-lt"/>
              </a:rPr>
              <a:t>10</a:t>
            </a:r>
            <a:r>
              <a:rPr lang="zh-CN" altLang="en-US" sz="2000" dirty="0">
                <a:cs typeface="+mn-ea"/>
                <a:sym typeface="+mn-lt"/>
              </a:rPr>
              <a:t>届人工智能会议，作</a:t>
            </a:r>
            <a:r>
              <a:rPr lang="en-US" altLang="zh-CN" sz="2000" dirty="0">
                <a:cs typeface="+mn-ea"/>
                <a:sym typeface="+mn-lt"/>
              </a:rPr>
              <a:t>《</a:t>
            </a:r>
            <a:r>
              <a:rPr lang="zh-CN" altLang="en-US" sz="2000" dirty="0">
                <a:cs typeface="+mn-ea"/>
                <a:sym typeface="+mn-lt"/>
              </a:rPr>
              <a:t>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r>
              <a:rPr lang="en-US" altLang="zh-CN" sz="2000" dirty="0">
                <a:cs typeface="+mn-ea"/>
                <a:sym typeface="+mn-lt"/>
              </a:rPr>
              <a:t>2.</a:t>
            </a:r>
            <a:r>
              <a:rPr lang="zh-CN" altLang="en-US" sz="2000" dirty="0">
                <a:cs typeface="+mn-ea"/>
                <a:sym typeface="+mn-lt"/>
              </a:rPr>
              <a:t>第</a:t>
            </a:r>
            <a:r>
              <a:rPr lang="en-US" altLang="zh-CN" sz="2000" dirty="0">
                <a:cs typeface="+mn-ea"/>
                <a:sym typeface="+mn-lt"/>
              </a:rPr>
              <a:t>19</a:t>
            </a:r>
            <a:r>
              <a:rPr lang="zh-CN" altLang="en-US" sz="2000" dirty="0">
                <a:cs typeface="+mn-ea"/>
                <a:sym typeface="+mn-lt"/>
              </a:rPr>
              <a:t>届机器视觉会议，作</a:t>
            </a:r>
            <a:r>
              <a:rPr lang="en-US" altLang="zh-CN" sz="2000" dirty="0">
                <a:cs typeface="+mn-ea"/>
                <a:sym typeface="+mn-lt"/>
              </a:rPr>
              <a:t>《</a:t>
            </a:r>
            <a:r>
              <a:rPr lang="zh-CN" altLang="en-US" sz="2000" dirty="0">
                <a:cs typeface="+mn-ea"/>
                <a:sym typeface="+mn-lt"/>
              </a:rPr>
              <a:t>你的报告题目你的报告题目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r>
              <a:rPr lang="en-US" altLang="zh-CN" sz="2000" dirty="0">
                <a:cs typeface="+mn-ea"/>
                <a:sym typeface="+mn-lt"/>
              </a:rPr>
              <a:t>3.</a:t>
            </a:r>
            <a:r>
              <a:rPr lang="zh-CN" altLang="en-US" sz="2000" dirty="0">
                <a:cs typeface="+mn-ea"/>
                <a:sym typeface="+mn-lt"/>
              </a:rPr>
              <a:t>第</a:t>
            </a:r>
            <a:r>
              <a:rPr lang="en-US" altLang="zh-CN" sz="2000" dirty="0">
                <a:cs typeface="+mn-ea"/>
                <a:sym typeface="+mn-lt"/>
              </a:rPr>
              <a:t>10</a:t>
            </a:r>
            <a:r>
              <a:rPr lang="zh-CN" altLang="en-US" sz="2000" dirty="0">
                <a:cs typeface="+mn-ea"/>
                <a:sym typeface="+mn-lt"/>
              </a:rPr>
              <a:t>届人工智能会议，作</a:t>
            </a:r>
            <a:r>
              <a:rPr lang="en-US" altLang="zh-CN" sz="2000" dirty="0">
                <a:cs typeface="+mn-ea"/>
                <a:sym typeface="+mn-lt"/>
              </a:rPr>
              <a:t>《</a:t>
            </a:r>
            <a:r>
              <a:rPr lang="zh-CN" altLang="en-US" sz="2000" dirty="0">
                <a:cs typeface="+mn-ea"/>
                <a:sym typeface="+mn-lt"/>
              </a:rPr>
              <a:t>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r>
              <a:rPr lang="en-US" altLang="zh-CN" sz="2000" dirty="0">
                <a:cs typeface="+mn-ea"/>
                <a:sym typeface="+mn-lt"/>
              </a:rPr>
              <a:t>4.</a:t>
            </a:r>
            <a:r>
              <a:rPr lang="zh-CN" altLang="en-US" sz="2000" dirty="0">
                <a:cs typeface="+mn-ea"/>
                <a:sym typeface="+mn-lt"/>
              </a:rPr>
              <a:t>第</a:t>
            </a:r>
            <a:r>
              <a:rPr lang="en-US" altLang="zh-CN" sz="2000" dirty="0">
                <a:cs typeface="+mn-ea"/>
                <a:sym typeface="+mn-lt"/>
              </a:rPr>
              <a:t>19</a:t>
            </a:r>
            <a:r>
              <a:rPr lang="zh-CN" altLang="en-US" sz="2000" dirty="0">
                <a:cs typeface="+mn-ea"/>
                <a:sym typeface="+mn-lt"/>
              </a:rPr>
              <a:t>届机器视觉会议，作</a:t>
            </a:r>
            <a:r>
              <a:rPr lang="en-US" altLang="zh-CN" sz="2000" dirty="0">
                <a:cs typeface="+mn-ea"/>
                <a:sym typeface="+mn-lt"/>
              </a:rPr>
              <a:t>《</a:t>
            </a:r>
            <a:r>
              <a:rPr lang="zh-CN" altLang="en-US" sz="2000" dirty="0">
                <a:cs typeface="+mn-ea"/>
                <a:sym typeface="+mn-lt"/>
              </a:rPr>
              <a:t>你的报告题目你的报告题目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endParaRPr lang="zh-CN" altLang="en-US" sz="2000" dirty="0">
              <a:cs typeface="+mn-ea"/>
              <a:sym typeface="+mn-lt"/>
            </a:endParaRPr>
          </a:p>
        </p:txBody>
      </p:sp>
    </p:spTree>
    <p:extLst>
      <p:ext uri="{BB962C8B-B14F-4D97-AF65-F5344CB8AC3E}">
        <p14:creationId xmlns:p14="http://schemas.microsoft.com/office/powerpoint/2010/main" val="2204361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9B8DF-BCAE-4581-B874-783580A21E8C}"/>
              </a:ext>
            </a:extLst>
          </p:cNvPr>
          <p:cNvSpPr>
            <a:spLocks noGrp="1"/>
          </p:cNvSpPr>
          <p:nvPr>
            <p:ph type="title"/>
          </p:nvPr>
        </p:nvSpPr>
        <p:spPr>
          <a:xfrm>
            <a:off x="1091255" y="237834"/>
            <a:ext cx="8168208" cy="790865"/>
          </a:xfrm>
        </p:spPr>
        <p:txBody>
          <a:bodyPr/>
          <a:lstStyle/>
          <a:p>
            <a:r>
              <a:rPr lang="zh-CN" altLang="en-US" dirty="0">
                <a:sym typeface="+mn-lt"/>
              </a:rPr>
              <a:t>毕业论文系列</a:t>
            </a:r>
            <a:r>
              <a:rPr lang="en-US" altLang="zh-CN" dirty="0">
                <a:sym typeface="+mn-lt"/>
              </a:rPr>
              <a:t>-</a:t>
            </a:r>
            <a:r>
              <a:rPr lang="zh-CN" altLang="en-US" dirty="0">
                <a:sym typeface="+mn-lt"/>
              </a:rPr>
              <a:t>参加课题</a:t>
            </a:r>
          </a:p>
        </p:txBody>
      </p:sp>
      <p:sp>
        <p:nvSpPr>
          <p:cNvPr id="3" name="灯片编号占位符 2">
            <a:extLst>
              <a:ext uri="{FF2B5EF4-FFF2-40B4-BE49-F238E27FC236}">
                <a16:creationId xmlns:a16="http://schemas.microsoft.com/office/drawing/2014/main" id="{9C29DEBB-F89D-4E58-B4B6-DD9FB799F008}"/>
              </a:ext>
            </a:extLst>
          </p:cNvPr>
          <p:cNvSpPr>
            <a:spLocks noGrp="1"/>
          </p:cNvSpPr>
          <p:nvPr>
            <p:ph type="sldNum" sz="quarter" idx="12"/>
          </p:nvPr>
        </p:nvSpPr>
        <p:spPr/>
        <p:txBody>
          <a:bodyPr/>
          <a:lstStyle/>
          <a:p>
            <a:fld id="{2515AB8F-1C56-49E9-90C8-78D22B0C1B97}" type="slidenum">
              <a:rPr lang="zh-CN" altLang="en-US" smtClean="0">
                <a:sym typeface="+mn-lt"/>
              </a:rPr>
              <a:pPr/>
              <a:t>57</a:t>
            </a:fld>
            <a:endParaRPr lang="zh-CN" altLang="en-US" dirty="0">
              <a:sym typeface="+mn-lt"/>
            </a:endParaRPr>
          </a:p>
        </p:txBody>
      </p:sp>
      <p:sp>
        <p:nvSpPr>
          <p:cNvPr id="5" name="矩形 4">
            <a:extLst>
              <a:ext uri="{FF2B5EF4-FFF2-40B4-BE49-F238E27FC236}">
                <a16:creationId xmlns:a16="http://schemas.microsoft.com/office/drawing/2014/main" id="{C4DE3636-74CE-4777-8D7E-E38172814D41}"/>
              </a:ext>
            </a:extLst>
          </p:cNvPr>
          <p:cNvSpPr/>
          <p:nvPr/>
        </p:nvSpPr>
        <p:spPr>
          <a:xfrm>
            <a:off x="0" y="1369060"/>
            <a:ext cx="2440708" cy="441198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矩形 5">
            <a:extLst>
              <a:ext uri="{FF2B5EF4-FFF2-40B4-BE49-F238E27FC236}">
                <a16:creationId xmlns:a16="http://schemas.microsoft.com/office/drawing/2014/main" id="{62E52418-1CF2-4B71-BB3A-C9F0104BC4FE}"/>
              </a:ext>
            </a:extLst>
          </p:cNvPr>
          <p:cNvSpPr/>
          <p:nvPr/>
        </p:nvSpPr>
        <p:spPr>
          <a:xfrm>
            <a:off x="2528444" y="1369060"/>
            <a:ext cx="7372983" cy="441198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2C47B60D-3862-4964-9BFE-94E86F79C027}"/>
              </a:ext>
            </a:extLst>
          </p:cNvPr>
          <p:cNvSpPr/>
          <p:nvPr/>
        </p:nvSpPr>
        <p:spPr>
          <a:xfrm>
            <a:off x="9989162" y="1369060"/>
            <a:ext cx="2202839" cy="441198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5E06DFD4-7F52-4293-9FE9-7AF20CD9BC78}"/>
              </a:ext>
            </a:extLst>
          </p:cNvPr>
          <p:cNvSpPr txBox="1"/>
          <p:nvPr/>
        </p:nvSpPr>
        <p:spPr>
          <a:xfrm>
            <a:off x="10179060" y="1998550"/>
            <a:ext cx="1415772" cy="461665"/>
          </a:xfrm>
          <a:prstGeom prst="rect">
            <a:avLst/>
          </a:prstGeom>
          <a:noFill/>
        </p:spPr>
        <p:txBody>
          <a:bodyPr wrap="none" rtlCol="0">
            <a:spAutoFit/>
          </a:bodyPr>
          <a:lstStyle/>
          <a:p>
            <a:r>
              <a:rPr lang="zh-CN" altLang="en-US" sz="2400" b="1" dirty="0">
                <a:solidFill>
                  <a:schemeClr val="accent1"/>
                </a:solidFill>
                <a:cs typeface="+mn-ea"/>
                <a:sym typeface="+mn-lt"/>
              </a:rPr>
              <a:t>本人贡献</a:t>
            </a:r>
            <a:endParaRPr lang="en-US" altLang="zh-CN" sz="2400" b="1" dirty="0">
              <a:solidFill>
                <a:schemeClr val="accent1"/>
              </a:solidFill>
              <a:cs typeface="+mn-ea"/>
              <a:sym typeface="+mn-lt"/>
            </a:endParaRPr>
          </a:p>
        </p:txBody>
      </p:sp>
      <p:sp>
        <p:nvSpPr>
          <p:cNvPr id="8" name="文本框 7">
            <a:extLst>
              <a:ext uri="{FF2B5EF4-FFF2-40B4-BE49-F238E27FC236}">
                <a16:creationId xmlns:a16="http://schemas.microsoft.com/office/drawing/2014/main" id="{1B0EB80E-74EF-4A3D-A3A1-5398A93B6A71}"/>
              </a:ext>
            </a:extLst>
          </p:cNvPr>
          <p:cNvSpPr txBox="1"/>
          <p:nvPr/>
        </p:nvSpPr>
        <p:spPr>
          <a:xfrm>
            <a:off x="778622" y="1998550"/>
            <a:ext cx="1414800" cy="461665"/>
          </a:xfrm>
          <a:prstGeom prst="rect">
            <a:avLst/>
          </a:prstGeom>
          <a:noFill/>
        </p:spPr>
        <p:txBody>
          <a:bodyPr wrap="square" rtlCol="0">
            <a:spAutoFit/>
          </a:bodyPr>
          <a:lstStyle/>
          <a:p>
            <a:pPr algn="r"/>
            <a:r>
              <a:rPr lang="zh-CN" altLang="en-US" sz="2400" b="1" dirty="0">
                <a:solidFill>
                  <a:schemeClr val="accent1"/>
                </a:solidFill>
                <a:cs typeface="+mn-ea"/>
                <a:sym typeface="+mn-lt"/>
              </a:rPr>
              <a:t>课题类别</a:t>
            </a:r>
            <a:endParaRPr lang="en-US" altLang="zh-CN" sz="2400" b="1" dirty="0">
              <a:solidFill>
                <a:schemeClr val="accent1"/>
              </a:solidFill>
              <a:cs typeface="+mn-ea"/>
              <a:sym typeface="+mn-lt"/>
            </a:endParaRPr>
          </a:p>
        </p:txBody>
      </p:sp>
      <p:sp>
        <p:nvSpPr>
          <p:cNvPr id="12" name="文本框 11">
            <a:extLst>
              <a:ext uri="{FF2B5EF4-FFF2-40B4-BE49-F238E27FC236}">
                <a16:creationId xmlns:a16="http://schemas.microsoft.com/office/drawing/2014/main" id="{06C3F98E-D415-4299-85B9-91DA29BFA414}"/>
              </a:ext>
            </a:extLst>
          </p:cNvPr>
          <p:cNvSpPr txBox="1"/>
          <p:nvPr/>
        </p:nvSpPr>
        <p:spPr>
          <a:xfrm>
            <a:off x="5501872" y="1998550"/>
            <a:ext cx="1415772" cy="461665"/>
          </a:xfrm>
          <a:prstGeom prst="rect">
            <a:avLst/>
          </a:prstGeom>
          <a:noFill/>
        </p:spPr>
        <p:txBody>
          <a:bodyPr wrap="none" rtlCol="0">
            <a:spAutoFit/>
          </a:bodyPr>
          <a:lstStyle/>
          <a:p>
            <a:r>
              <a:rPr lang="zh-CN" altLang="en-US" sz="2400" b="1" dirty="0">
                <a:solidFill>
                  <a:schemeClr val="accent1"/>
                </a:solidFill>
                <a:cs typeface="+mn-ea"/>
                <a:sym typeface="+mn-lt"/>
              </a:rPr>
              <a:t>课题名称</a:t>
            </a:r>
            <a:endParaRPr lang="en-US" altLang="zh-CN" sz="2400" b="1" dirty="0">
              <a:solidFill>
                <a:schemeClr val="accent1"/>
              </a:solidFill>
              <a:cs typeface="+mn-ea"/>
              <a:sym typeface="+mn-lt"/>
            </a:endParaRPr>
          </a:p>
        </p:txBody>
      </p:sp>
      <p:sp>
        <p:nvSpPr>
          <p:cNvPr id="9" name="文本框 8">
            <a:extLst>
              <a:ext uri="{FF2B5EF4-FFF2-40B4-BE49-F238E27FC236}">
                <a16:creationId xmlns:a16="http://schemas.microsoft.com/office/drawing/2014/main" id="{286707B6-8D33-44FB-A4E5-9488669A6135}"/>
              </a:ext>
            </a:extLst>
          </p:cNvPr>
          <p:cNvSpPr txBox="1"/>
          <p:nvPr/>
        </p:nvSpPr>
        <p:spPr>
          <a:xfrm>
            <a:off x="624248" y="3310451"/>
            <a:ext cx="1723549" cy="461665"/>
          </a:xfrm>
          <a:prstGeom prst="rect">
            <a:avLst/>
          </a:prstGeom>
          <a:noFill/>
        </p:spPr>
        <p:txBody>
          <a:bodyPr wrap="square" rtlCol="0">
            <a:spAutoFit/>
          </a:bodyPr>
          <a:lstStyle/>
          <a:p>
            <a:r>
              <a:rPr lang="zh-CN" altLang="en-US" sz="2400" b="1" dirty="0">
                <a:solidFill>
                  <a:schemeClr val="accent1"/>
                </a:solidFill>
                <a:cs typeface="+mn-ea"/>
                <a:sym typeface="+mn-lt"/>
              </a:rPr>
              <a:t>省部级项目</a:t>
            </a:r>
            <a:endParaRPr lang="en-US" altLang="zh-CN" sz="2400" b="1" dirty="0">
              <a:solidFill>
                <a:schemeClr val="accent1"/>
              </a:solidFill>
              <a:cs typeface="+mn-ea"/>
              <a:sym typeface="+mn-lt"/>
            </a:endParaRPr>
          </a:p>
        </p:txBody>
      </p:sp>
      <p:sp>
        <p:nvSpPr>
          <p:cNvPr id="13" name="文本框 12">
            <a:extLst>
              <a:ext uri="{FF2B5EF4-FFF2-40B4-BE49-F238E27FC236}">
                <a16:creationId xmlns:a16="http://schemas.microsoft.com/office/drawing/2014/main" id="{45C1B400-17C6-4872-A209-B0CDCF1A687E}"/>
              </a:ext>
            </a:extLst>
          </p:cNvPr>
          <p:cNvSpPr txBox="1"/>
          <p:nvPr/>
        </p:nvSpPr>
        <p:spPr>
          <a:xfrm>
            <a:off x="2917413" y="2914701"/>
            <a:ext cx="6584691" cy="1253164"/>
          </a:xfrm>
          <a:prstGeom prst="rect">
            <a:avLst/>
          </a:prstGeom>
          <a:noFill/>
        </p:spPr>
        <p:txBody>
          <a:bodyPr wrap="square" lIns="0" rIns="0" rtlCol="0">
            <a:spAutoFit/>
          </a:bodyPr>
          <a:lstStyle/>
          <a:p>
            <a:pPr>
              <a:lnSpc>
                <a:spcPct val="130000"/>
              </a:lnSpc>
            </a:pPr>
            <a:r>
              <a:rPr lang="en-US" altLang="zh-CN" sz="2000" dirty="0">
                <a:cs typeface="+mn-ea"/>
                <a:sym typeface="+mn-lt"/>
              </a:rPr>
              <a:t>1</a:t>
            </a:r>
            <a:r>
              <a:rPr lang="zh-CN" altLang="en-US" sz="2000" dirty="0">
                <a:cs typeface="+mn-ea"/>
                <a:sym typeface="+mn-lt"/>
              </a:rPr>
              <a:t>、你参与的项目名称你参与的项目名称你参与的项目名称</a:t>
            </a:r>
            <a:endParaRPr lang="en-US" altLang="zh-CN" sz="2000" dirty="0">
              <a:cs typeface="+mn-ea"/>
              <a:sym typeface="+mn-lt"/>
            </a:endParaRPr>
          </a:p>
          <a:p>
            <a:pPr>
              <a:lnSpc>
                <a:spcPct val="130000"/>
              </a:lnSpc>
            </a:pPr>
            <a:r>
              <a:rPr lang="en-US" altLang="zh-CN" sz="2000" dirty="0">
                <a:cs typeface="+mn-ea"/>
                <a:sym typeface="+mn-lt"/>
              </a:rPr>
              <a:t>2</a:t>
            </a:r>
            <a:r>
              <a:rPr lang="zh-CN" altLang="en-US" sz="2000" dirty="0">
                <a:cs typeface="+mn-ea"/>
                <a:sym typeface="+mn-lt"/>
              </a:rPr>
              <a:t>、你参与的项目名称你参与的项目名称你参与的项目名称</a:t>
            </a:r>
            <a:endParaRPr lang="en-US" altLang="zh-CN" sz="2000" dirty="0">
              <a:cs typeface="+mn-ea"/>
              <a:sym typeface="+mn-lt"/>
            </a:endParaRPr>
          </a:p>
          <a:p>
            <a:pPr>
              <a:lnSpc>
                <a:spcPct val="130000"/>
              </a:lnSpc>
            </a:pPr>
            <a:r>
              <a:rPr lang="en-US" altLang="zh-CN" sz="2000" dirty="0">
                <a:cs typeface="+mn-ea"/>
                <a:sym typeface="+mn-lt"/>
              </a:rPr>
              <a:t>3</a:t>
            </a:r>
            <a:r>
              <a:rPr lang="zh-CN" altLang="en-US" sz="2000" dirty="0">
                <a:cs typeface="+mn-ea"/>
                <a:sym typeface="+mn-lt"/>
              </a:rPr>
              <a:t>、你参与的项目名称你参与的项目名称你参与的项目名称</a:t>
            </a:r>
            <a:endParaRPr lang="en-US" altLang="zh-CN" sz="2000" dirty="0">
              <a:cs typeface="+mn-ea"/>
              <a:sym typeface="+mn-lt"/>
            </a:endParaRPr>
          </a:p>
        </p:txBody>
      </p:sp>
      <p:sp>
        <p:nvSpPr>
          <p:cNvPr id="15" name="文本框 14">
            <a:extLst>
              <a:ext uri="{FF2B5EF4-FFF2-40B4-BE49-F238E27FC236}">
                <a16:creationId xmlns:a16="http://schemas.microsoft.com/office/drawing/2014/main" id="{4E40A82D-C30E-4C22-9B68-2E1D7183E620}"/>
              </a:ext>
            </a:extLst>
          </p:cNvPr>
          <p:cNvSpPr txBox="1"/>
          <p:nvPr/>
        </p:nvSpPr>
        <p:spPr>
          <a:xfrm>
            <a:off x="10588807" y="2915759"/>
            <a:ext cx="596278" cy="1251048"/>
          </a:xfrm>
          <a:prstGeom prst="rect">
            <a:avLst/>
          </a:prstGeom>
          <a:noFill/>
        </p:spPr>
        <p:txBody>
          <a:bodyPr wrap="square" lIns="0" rIns="0" rtlCol="0">
            <a:spAutoFit/>
          </a:bodyPr>
          <a:lstStyle/>
          <a:p>
            <a:pPr>
              <a:lnSpc>
                <a:spcPct val="130000"/>
              </a:lnSpc>
            </a:pPr>
            <a:r>
              <a:rPr lang="en-US" altLang="zh-CN" sz="2000" dirty="0">
                <a:cs typeface="+mn-ea"/>
                <a:sym typeface="+mn-lt"/>
              </a:rPr>
              <a:t>30%</a:t>
            </a:r>
          </a:p>
          <a:p>
            <a:pPr>
              <a:lnSpc>
                <a:spcPct val="130000"/>
              </a:lnSpc>
            </a:pPr>
            <a:r>
              <a:rPr lang="en-US" altLang="zh-CN" sz="2000" dirty="0">
                <a:cs typeface="+mn-ea"/>
                <a:sym typeface="+mn-lt"/>
              </a:rPr>
              <a:t>25%</a:t>
            </a:r>
          </a:p>
          <a:p>
            <a:pPr>
              <a:lnSpc>
                <a:spcPct val="130000"/>
              </a:lnSpc>
            </a:pPr>
            <a:r>
              <a:rPr lang="en-US" altLang="zh-CN" sz="2000" dirty="0">
                <a:cs typeface="+mn-ea"/>
                <a:sym typeface="+mn-lt"/>
              </a:rPr>
              <a:t>20%</a:t>
            </a:r>
          </a:p>
        </p:txBody>
      </p:sp>
      <p:sp>
        <p:nvSpPr>
          <p:cNvPr id="10" name="文本框 9">
            <a:extLst>
              <a:ext uri="{FF2B5EF4-FFF2-40B4-BE49-F238E27FC236}">
                <a16:creationId xmlns:a16="http://schemas.microsoft.com/office/drawing/2014/main" id="{EF15C8C1-5B5A-480E-9455-3860E706795A}"/>
              </a:ext>
            </a:extLst>
          </p:cNvPr>
          <p:cNvSpPr txBox="1"/>
          <p:nvPr/>
        </p:nvSpPr>
        <p:spPr>
          <a:xfrm>
            <a:off x="778136" y="4656118"/>
            <a:ext cx="1415772" cy="461665"/>
          </a:xfrm>
          <a:prstGeom prst="rect">
            <a:avLst/>
          </a:prstGeom>
          <a:noFill/>
        </p:spPr>
        <p:txBody>
          <a:bodyPr wrap="square" rtlCol="0">
            <a:spAutoFit/>
          </a:bodyPr>
          <a:lstStyle/>
          <a:p>
            <a:r>
              <a:rPr lang="zh-CN" altLang="en-US" sz="2400" b="1" dirty="0">
                <a:solidFill>
                  <a:schemeClr val="accent1"/>
                </a:solidFill>
                <a:cs typeface="+mn-ea"/>
                <a:sym typeface="+mn-lt"/>
              </a:rPr>
              <a:t>横向项目</a:t>
            </a:r>
            <a:endParaRPr lang="en-US" altLang="zh-CN" sz="2400" b="1" dirty="0">
              <a:solidFill>
                <a:schemeClr val="accent1"/>
              </a:solidFill>
              <a:cs typeface="+mn-ea"/>
              <a:sym typeface="+mn-lt"/>
            </a:endParaRPr>
          </a:p>
        </p:txBody>
      </p:sp>
      <p:sp>
        <p:nvSpPr>
          <p:cNvPr id="14" name="文本框 13">
            <a:extLst>
              <a:ext uri="{FF2B5EF4-FFF2-40B4-BE49-F238E27FC236}">
                <a16:creationId xmlns:a16="http://schemas.microsoft.com/office/drawing/2014/main" id="{2534357F-9344-42F6-9808-C1CC3F16F520}"/>
              </a:ext>
            </a:extLst>
          </p:cNvPr>
          <p:cNvSpPr txBox="1"/>
          <p:nvPr/>
        </p:nvSpPr>
        <p:spPr>
          <a:xfrm>
            <a:off x="2917413" y="4622877"/>
            <a:ext cx="6584691" cy="528147"/>
          </a:xfrm>
          <a:prstGeom prst="rect">
            <a:avLst/>
          </a:prstGeom>
          <a:noFill/>
        </p:spPr>
        <p:txBody>
          <a:bodyPr wrap="square" lIns="0" rIns="0" rtlCol="0">
            <a:normAutofit/>
          </a:bodyPr>
          <a:lstStyle/>
          <a:p>
            <a:pPr>
              <a:lnSpc>
                <a:spcPct val="130000"/>
              </a:lnSpc>
            </a:pPr>
            <a:r>
              <a:rPr lang="en-US" altLang="zh-CN" sz="2000" dirty="0">
                <a:cs typeface="+mn-ea"/>
                <a:sym typeface="+mn-lt"/>
              </a:rPr>
              <a:t>1</a:t>
            </a:r>
            <a:r>
              <a:rPr lang="zh-CN" altLang="en-US" sz="2000" dirty="0">
                <a:cs typeface="+mn-ea"/>
                <a:sym typeface="+mn-lt"/>
              </a:rPr>
              <a:t>、你参与的项目名称你参与的项目名称你参与的项目名称</a:t>
            </a:r>
            <a:endParaRPr lang="en-US" altLang="zh-CN" sz="2000" dirty="0">
              <a:cs typeface="+mn-ea"/>
              <a:sym typeface="+mn-lt"/>
            </a:endParaRPr>
          </a:p>
        </p:txBody>
      </p:sp>
      <p:sp>
        <p:nvSpPr>
          <p:cNvPr id="16" name="文本框 15">
            <a:extLst>
              <a:ext uri="{FF2B5EF4-FFF2-40B4-BE49-F238E27FC236}">
                <a16:creationId xmlns:a16="http://schemas.microsoft.com/office/drawing/2014/main" id="{FA330742-0FA7-4557-B5A6-50A662D63EA5}"/>
              </a:ext>
            </a:extLst>
          </p:cNvPr>
          <p:cNvSpPr txBox="1"/>
          <p:nvPr/>
        </p:nvSpPr>
        <p:spPr>
          <a:xfrm>
            <a:off x="10588807" y="4622350"/>
            <a:ext cx="596278" cy="529200"/>
          </a:xfrm>
          <a:prstGeom prst="rect">
            <a:avLst/>
          </a:prstGeom>
          <a:noFill/>
        </p:spPr>
        <p:txBody>
          <a:bodyPr wrap="square" lIns="0" rIns="0" rtlCol="0">
            <a:normAutofit/>
          </a:bodyPr>
          <a:lstStyle/>
          <a:p>
            <a:pPr>
              <a:lnSpc>
                <a:spcPct val="130000"/>
              </a:lnSpc>
            </a:pPr>
            <a:r>
              <a:rPr lang="en-US" altLang="zh-CN" sz="2000" dirty="0">
                <a:cs typeface="+mn-ea"/>
                <a:sym typeface="+mn-lt"/>
              </a:rPr>
              <a:t>40%</a:t>
            </a:r>
          </a:p>
        </p:txBody>
      </p:sp>
    </p:spTree>
    <p:extLst>
      <p:ext uri="{BB962C8B-B14F-4D97-AF65-F5344CB8AC3E}">
        <p14:creationId xmlns:p14="http://schemas.microsoft.com/office/powerpoint/2010/main" val="1499711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AE063041-D617-4736-81B3-F6780EE3545D}"/>
              </a:ext>
            </a:extLst>
          </p:cNvPr>
          <p:cNvSpPr/>
          <p:nvPr/>
        </p:nvSpPr>
        <p:spPr>
          <a:xfrm>
            <a:off x="1367374" y="1130300"/>
            <a:ext cx="9457252" cy="4483101"/>
          </a:xfrm>
          <a:prstGeom prst="roundRect">
            <a:avLst>
              <a:gd name="adj" fmla="val 3334"/>
            </a:avLst>
          </a:prstGeom>
          <a:solidFill>
            <a:schemeClr val="bg1"/>
          </a:solidFill>
          <a:ln>
            <a:noFill/>
          </a:ln>
          <a:effectLst>
            <a:outerShdw blurRad="1905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圆角 5">
            <a:extLst>
              <a:ext uri="{FF2B5EF4-FFF2-40B4-BE49-F238E27FC236}">
                <a16:creationId xmlns:a16="http://schemas.microsoft.com/office/drawing/2014/main" id="{DB877A24-B30E-464E-BFD5-4D859D2E3C53}"/>
              </a:ext>
            </a:extLst>
          </p:cNvPr>
          <p:cNvSpPr/>
          <p:nvPr/>
        </p:nvSpPr>
        <p:spPr>
          <a:xfrm>
            <a:off x="1073171" y="1327149"/>
            <a:ext cx="10045658" cy="4483101"/>
          </a:xfrm>
          <a:prstGeom prst="roundRect">
            <a:avLst>
              <a:gd name="adj" fmla="val 3334"/>
            </a:avLst>
          </a:prstGeom>
          <a:solidFill>
            <a:schemeClr val="bg1"/>
          </a:solidFill>
          <a:ln>
            <a:noFill/>
          </a:ln>
          <a:effectLst>
            <a:outerShdw blurRad="1905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798B2F10-F2C2-4EC9-B4D6-6E8F0F3EF6B4}"/>
              </a:ext>
            </a:extLst>
          </p:cNvPr>
          <p:cNvSpPr/>
          <p:nvPr/>
        </p:nvSpPr>
        <p:spPr>
          <a:xfrm>
            <a:off x="767556" y="1524000"/>
            <a:ext cx="10656888" cy="4476750"/>
          </a:xfrm>
          <a:prstGeom prst="roundRect">
            <a:avLst>
              <a:gd name="adj" fmla="val 3334"/>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8C4091EB-DEA0-46BD-AC1A-115159748980}"/>
              </a:ext>
            </a:extLst>
          </p:cNvPr>
          <p:cNvSpPr>
            <a:spLocks noGrp="1"/>
          </p:cNvSpPr>
          <p:nvPr>
            <p:ph type="title"/>
          </p:nvPr>
        </p:nvSpPr>
        <p:spPr>
          <a:xfrm>
            <a:off x="1091255" y="237834"/>
            <a:ext cx="8168208" cy="790865"/>
          </a:xfrm>
        </p:spPr>
        <p:txBody>
          <a:bodyPr/>
          <a:lstStyle/>
          <a:p>
            <a:r>
              <a:rPr lang="zh-CN" altLang="en-US" dirty="0">
                <a:latin typeface="+mn-lt"/>
                <a:ea typeface="+mn-ea"/>
                <a:cs typeface="+mn-ea"/>
                <a:sym typeface="+mn-lt"/>
              </a:rPr>
              <a:t>毕业论文系列</a:t>
            </a:r>
            <a:r>
              <a:rPr lang="en-US" altLang="zh-CN" dirty="0">
                <a:latin typeface="+mn-lt"/>
                <a:ea typeface="+mn-ea"/>
                <a:cs typeface="+mn-ea"/>
                <a:sym typeface="+mn-lt"/>
              </a:rPr>
              <a:t>-</a:t>
            </a:r>
            <a:r>
              <a:rPr lang="zh-CN" altLang="en-US" dirty="0">
                <a:latin typeface="+mn-lt"/>
                <a:ea typeface="+mn-ea"/>
                <a:cs typeface="+mn-ea"/>
                <a:sym typeface="+mn-lt"/>
              </a:rPr>
              <a:t>参考文献</a:t>
            </a:r>
          </a:p>
        </p:txBody>
      </p:sp>
      <p:sp>
        <p:nvSpPr>
          <p:cNvPr id="4" name="灯片编号占位符 3">
            <a:extLst>
              <a:ext uri="{FF2B5EF4-FFF2-40B4-BE49-F238E27FC236}">
                <a16:creationId xmlns:a16="http://schemas.microsoft.com/office/drawing/2014/main" id="{F9C5824B-09F1-4692-8F36-3D76906E5349}"/>
              </a:ext>
            </a:extLst>
          </p:cNvPr>
          <p:cNvSpPr>
            <a:spLocks noGrp="1"/>
          </p:cNvSpPr>
          <p:nvPr>
            <p:ph type="sldNum" sz="quarter" idx="12"/>
          </p:nvPr>
        </p:nvSpPr>
        <p:spPr/>
        <p:txBody>
          <a:bodyPr/>
          <a:lstStyle/>
          <a:p>
            <a:fld id="{2515AB8F-1C56-49E9-90C8-78D22B0C1B97}" type="slidenum">
              <a:rPr lang="zh-CN" altLang="en-US" smtClean="0">
                <a:cs typeface="+mn-ea"/>
                <a:sym typeface="+mn-lt"/>
              </a:rPr>
              <a:t>58</a:t>
            </a:fld>
            <a:endParaRPr lang="zh-CN" altLang="en-US">
              <a:cs typeface="+mn-ea"/>
              <a:sym typeface="+mn-lt"/>
            </a:endParaRPr>
          </a:p>
        </p:txBody>
      </p:sp>
      <p:sp>
        <p:nvSpPr>
          <p:cNvPr id="3" name="文本框 2">
            <a:extLst>
              <a:ext uri="{FF2B5EF4-FFF2-40B4-BE49-F238E27FC236}">
                <a16:creationId xmlns:a16="http://schemas.microsoft.com/office/drawing/2014/main" id="{11839EE6-BA85-4DEE-AAF1-2370DBA3A0BB}"/>
              </a:ext>
            </a:extLst>
          </p:cNvPr>
          <p:cNvSpPr txBox="1"/>
          <p:nvPr/>
        </p:nvSpPr>
        <p:spPr>
          <a:xfrm>
            <a:off x="1183234" y="1758950"/>
            <a:ext cx="9825532" cy="4006850"/>
          </a:xfrm>
          <a:prstGeom prst="rect">
            <a:avLst/>
          </a:prstGeom>
          <a:noFill/>
        </p:spPr>
        <p:txBody>
          <a:bodyPr wrap="square" lIns="0" rIns="0" rtlCol="0">
            <a:noAutofit/>
          </a:bodyPr>
          <a:lstStyle/>
          <a:p>
            <a:pPr>
              <a:lnSpc>
                <a:spcPct val="130000"/>
              </a:lnSpc>
            </a:pPr>
            <a:r>
              <a:rPr lang="en-US" altLang="zh-CN" sz="2000" dirty="0">
                <a:cs typeface="+mn-ea"/>
                <a:sym typeface="+mn-lt"/>
              </a:rPr>
              <a:t>1.</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2.</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3.</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4.</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5.</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p:txBody>
      </p:sp>
    </p:spTree>
    <p:extLst>
      <p:ext uri="{BB962C8B-B14F-4D97-AF65-F5344CB8AC3E}">
        <p14:creationId xmlns:p14="http://schemas.microsoft.com/office/powerpoint/2010/main" val="2476221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箭头: 五边形 3">
            <a:extLst>
              <a:ext uri="{FF2B5EF4-FFF2-40B4-BE49-F238E27FC236}">
                <a16:creationId xmlns:a16="http://schemas.microsoft.com/office/drawing/2014/main" id="{DB879726-1604-4E8E-AB19-B66796B0D2D4}"/>
              </a:ext>
            </a:extLst>
          </p:cNvPr>
          <p:cNvSpPr/>
          <p:nvPr/>
        </p:nvSpPr>
        <p:spPr>
          <a:xfrm rot="16200000">
            <a:off x="3165463" y="1869024"/>
            <a:ext cx="5861074" cy="6574583"/>
          </a:xfrm>
          <a:prstGeom prst="homePlate">
            <a:avLst>
              <a:gd name="adj" fmla="val 40834"/>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EF6707B8-8936-452B-89D3-9857F7651F38}"/>
              </a:ext>
            </a:extLst>
          </p:cNvPr>
          <p:cNvCxnSpPr>
            <a:stCxn id="17" idx="4"/>
          </p:cNvCxnSpPr>
          <p:nvPr/>
        </p:nvCxnSpPr>
        <p:spPr>
          <a:xfrm flipV="1">
            <a:off x="2808708" y="4629149"/>
            <a:ext cx="6563893" cy="1"/>
          </a:xfrm>
          <a:prstGeom prst="line">
            <a:avLst/>
          </a:prstGeom>
          <a:ln w="222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389B4D6-1910-45E9-A401-6BF0CB23F0F5}"/>
              </a:ext>
            </a:extLst>
          </p:cNvPr>
          <p:cNvSpPr/>
          <p:nvPr/>
        </p:nvSpPr>
        <p:spPr>
          <a:xfrm>
            <a:off x="3219450" y="0"/>
            <a:ext cx="5753100" cy="6777038"/>
          </a:xfrm>
          <a:prstGeom prst="rect">
            <a:avLst/>
          </a:prstGeom>
          <a:solidFill>
            <a:schemeClr val="bg1"/>
          </a:solidFill>
          <a:ln>
            <a:noFill/>
          </a:ln>
          <a:effectLst>
            <a:outerShdw blurRad="190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4157600F-40BF-4B59-B87B-766A833EDBF5}"/>
              </a:ext>
            </a:extLst>
          </p:cNvPr>
          <p:cNvGrpSpPr/>
          <p:nvPr/>
        </p:nvGrpSpPr>
        <p:grpSpPr>
          <a:xfrm>
            <a:off x="4935642" y="558800"/>
            <a:ext cx="2320716" cy="972969"/>
            <a:chOff x="4683084" y="2515863"/>
            <a:chExt cx="2320716" cy="972969"/>
          </a:xfrm>
        </p:grpSpPr>
        <p:grpSp>
          <p:nvGrpSpPr>
            <p:cNvPr id="6" name="组合 5">
              <a:extLst>
                <a:ext uri="{FF2B5EF4-FFF2-40B4-BE49-F238E27FC236}">
                  <a16:creationId xmlns:a16="http://schemas.microsoft.com/office/drawing/2014/main" id="{9E160BB5-9A44-4ACB-8288-DF5893C2E73C}"/>
                </a:ext>
              </a:extLst>
            </p:cNvPr>
            <p:cNvGrpSpPr/>
            <p:nvPr/>
          </p:nvGrpSpPr>
          <p:grpSpPr>
            <a:xfrm>
              <a:off x="4683084" y="2687958"/>
              <a:ext cx="2320716" cy="800874"/>
              <a:chOff x="4683084" y="2687958"/>
              <a:chExt cx="2320716" cy="800874"/>
            </a:xfrm>
          </p:grpSpPr>
          <p:sp>
            <p:nvSpPr>
              <p:cNvPr id="10" name="任意多边形: 形状 9">
                <a:extLst>
                  <a:ext uri="{FF2B5EF4-FFF2-40B4-BE49-F238E27FC236}">
                    <a16:creationId xmlns:a16="http://schemas.microsoft.com/office/drawing/2014/main" id="{85AF828F-1CB3-4060-8E51-2A1E72271C03}"/>
                  </a:ext>
                </a:extLst>
              </p:cNvPr>
              <p:cNvSpPr>
                <a:spLocks noChangeAspect="1"/>
              </p:cNvSpPr>
              <p:nvPr/>
            </p:nvSpPr>
            <p:spPr bwMode="auto">
              <a:xfrm rot="19008466">
                <a:off x="4683084" y="2687958"/>
                <a:ext cx="419731" cy="800874"/>
              </a:xfrm>
              <a:custGeom>
                <a:avLst/>
                <a:gdLst>
                  <a:gd name="connsiteX0" fmla="*/ 199728 w 419731"/>
                  <a:gd name="connsiteY0" fmla="*/ 681179 h 800874"/>
                  <a:gd name="connsiteX1" fmla="*/ 240440 w 419731"/>
                  <a:gd name="connsiteY1" fmla="*/ 686266 h 800874"/>
                  <a:gd name="connsiteX2" fmla="*/ 312667 w 419731"/>
                  <a:gd name="connsiteY2" fmla="*/ 752997 h 800874"/>
                  <a:gd name="connsiteX3" fmla="*/ 213689 w 419731"/>
                  <a:gd name="connsiteY3" fmla="*/ 769013 h 800874"/>
                  <a:gd name="connsiteX4" fmla="*/ 138787 w 419731"/>
                  <a:gd name="connsiteY4" fmla="*/ 696944 h 800874"/>
                  <a:gd name="connsiteX5" fmla="*/ 199728 w 419731"/>
                  <a:gd name="connsiteY5" fmla="*/ 681179 h 800874"/>
                  <a:gd name="connsiteX6" fmla="*/ 109401 w 419731"/>
                  <a:gd name="connsiteY6" fmla="*/ 559276 h 800874"/>
                  <a:gd name="connsiteX7" fmla="*/ 149452 w 419731"/>
                  <a:gd name="connsiteY7" fmla="*/ 568711 h 800874"/>
                  <a:gd name="connsiteX8" fmla="*/ 213735 w 419731"/>
                  <a:gd name="connsiteY8" fmla="*/ 643529 h 800874"/>
                  <a:gd name="connsiteX9" fmla="*/ 111955 w 419731"/>
                  <a:gd name="connsiteY9" fmla="*/ 648872 h 800874"/>
                  <a:gd name="connsiteX10" fmla="*/ 44995 w 419731"/>
                  <a:gd name="connsiteY10" fmla="*/ 566040 h 800874"/>
                  <a:gd name="connsiteX11" fmla="*/ 109401 w 419731"/>
                  <a:gd name="connsiteY11" fmla="*/ 559276 h 800874"/>
                  <a:gd name="connsiteX12" fmla="*/ 374068 w 419731"/>
                  <a:gd name="connsiteY12" fmla="*/ 539197 h 800874"/>
                  <a:gd name="connsiteX13" fmla="*/ 419624 w 419731"/>
                  <a:gd name="connsiteY13" fmla="*/ 632611 h 800874"/>
                  <a:gd name="connsiteX14" fmla="*/ 368709 w 419731"/>
                  <a:gd name="connsiteY14" fmla="*/ 723355 h 800874"/>
                  <a:gd name="connsiteX15" fmla="*/ 331192 w 419731"/>
                  <a:gd name="connsiteY15" fmla="*/ 632611 h 800874"/>
                  <a:gd name="connsiteX16" fmla="*/ 374068 w 419731"/>
                  <a:gd name="connsiteY16" fmla="*/ 539197 h 800874"/>
                  <a:gd name="connsiteX17" fmla="*/ 328395 w 419731"/>
                  <a:gd name="connsiteY17" fmla="*/ 424420 h 800874"/>
                  <a:gd name="connsiteX18" fmla="*/ 344415 w 419731"/>
                  <a:gd name="connsiteY18" fmla="*/ 528432 h 800874"/>
                  <a:gd name="connsiteX19" fmla="*/ 272327 w 419731"/>
                  <a:gd name="connsiteY19" fmla="*/ 600440 h 800874"/>
                  <a:gd name="connsiteX20" fmla="*/ 261647 w 419731"/>
                  <a:gd name="connsiteY20" fmla="*/ 501762 h 800874"/>
                  <a:gd name="connsiteX21" fmla="*/ 328395 w 419731"/>
                  <a:gd name="connsiteY21" fmla="*/ 424420 h 800874"/>
                  <a:gd name="connsiteX22" fmla="*/ 24410 w 419731"/>
                  <a:gd name="connsiteY22" fmla="*/ 413699 h 800874"/>
                  <a:gd name="connsiteX23" fmla="*/ 112054 w 419731"/>
                  <a:gd name="connsiteY23" fmla="*/ 448575 h 800874"/>
                  <a:gd name="connsiteX24" fmla="*/ 152175 w 419731"/>
                  <a:gd name="connsiteY24" fmla="*/ 539240 h 800874"/>
                  <a:gd name="connsiteX25" fmla="*/ 53207 w 419731"/>
                  <a:gd name="connsiteY25" fmla="*/ 512573 h 800874"/>
                  <a:gd name="connsiteX26" fmla="*/ 15758 w 419731"/>
                  <a:gd name="connsiteY26" fmla="*/ 413908 h 800874"/>
                  <a:gd name="connsiteX27" fmla="*/ 24410 w 419731"/>
                  <a:gd name="connsiteY27" fmla="*/ 413699 h 800874"/>
                  <a:gd name="connsiteX28" fmla="*/ 280249 w 419731"/>
                  <a:gd name="connsiteY28" fmla="*/ 309643 h 800874"/>
                  <a:gd name="connsiteX29" fmla="*/ 285599 w 419731"/>
                  <a:gd name="connsiteY29" fmla="*/ 413837 h 800874"/>
                  <a:gd name="connsiteX30" fmla="*/ 208037 w 419731"/>
                  <a:gd name="connsiteY30" fmla="*/ 477954 h 800874"/>
                  <a:gd name="connsiteX31" fmla="*/ 205361 w 419731"/>
                  <a:gd name="connsiteY31" fmla="*/ 381776 h 800874"/>
                  <a:gd name="connsiteX32" fmla="*/ 280249 w 419731"/>
                  <a:gd name="connsiteY32" fmla="*/ 309643 h 800874"/>
                  <a:gd name="connsiteX33" fmla="*/ 5030 w 419731"/>
                  <a:gd name="connsiteY33" fmla="*/ 261677 h 800874"/>
                  <a:gd name="connsiteX34" fmla="*/ 93231 w 419731"/>
                  <a:gd name="connsiteY34" fmla="*/ 315058 h 800874"/>
                  <a:gd name="connsiteX35" fmla="*/ 111940 w 419731"/>
                  <a:gd name="connsiteY35" fmla="*/ 411145 h 800874"/>
                  <a:gd name="connsiteX36" fmla="*/ 21066 w 419731"/>
                  <a:gd name="connsiteY36" fmla="*/ 363103 h 800874"/>
                  <a:gd name="connsiteX37" fmla="*/ 5030 w 419731"/>
                  <a:gd name="connsiteY37" fmla="*/ 261677 h 800874"/>
                  <a:gd name="connsiteX38" fmla="*/ 162764 w 419731"/>
                  <a:gd name="connsiteY38" fmla="*/ 200005 h 800874"/>
                  <a:gd name="connsiteX39" fmla="*/ 186816 w 419731"/>
                  <a:gd name="connsiteY39" fmla="*/ 213359 h 800874"/>
                  <a:gd name="connsiteX40" fmla="*/ 419309 w 419731"/>
                  <a:gd name="connsiteY40" fmla="*/ 779510 h 800874"/>
                  <a:gd name="connsiteX41" fmla="*/ 400602 w 419731"/>
                  <a:gd name="connsiteY41" fmla="*/ 800874 h 800874"/>
                  <a:gd name="connsiteX42" fmla="*/ 162764 w 419731"/>
                  <a:gd name="connsiteY42" fmla="*/ 200005 h 800874"/>
                  <a:gd name="connsiteX43" fmla="*/ 293734 w 419731"/>
                  <a:gd name="connsiteY43" fmla="*/ 157177 h 800874"/>
                  <a:gd name="connsiteX44" fmla="*/ 285709 w 419731"/>
                  <a:gd name="connsiteY44" fmla="*/ 261358 h 800874"/>
                  <a:gd name="connsiteX45" fmla="*/ 200119 w 419731"/>
                  <a:gd name="connsiteY45" fmla="*/ 314783 h 800874"/>
                  <a:gd name="connsiteX46" fmla="*/ 210818 w 419731"/>
                  <a:gd name="connsiteY46" fmla="*/ 218618 h 800874"/>
                  <a:gd name="connsiteX47" fmla="*/ 293734 w 419731"/>
                  <a:gd name="connsiteY47" fmla="*/ 157177 h 800874"/>
                  <a:gd name="connsiteX48" fmla="*/ 53149 w 419731"/>
                  <a:gd name="connsiteY48" fmla="*/ 112208 h 800874"/>
                  <a:gd name="connsiteX49" fmla="*/ 122566 w 419731"/>
                  <a:gd name="connsiteY49" fmla="*/ 189551 h 800874"/>
                  <a:gd name="connsiteX50" fmla="*/ 111886 w 419731"/>
                  <a:gd name="connsiteY50" fmla="*/ 288229 h 800874"/>
                  <a:gd name="connsiteX51" fmla="*/ 39799 w 419731"/>
                  <a:gd name="connsiteY51" fmla="*/ 216220 h 800874"/>
                  <a:gd name="connsiteX52" fmla="*/ 53149 w 419731"/>
                  <a:gd name="connsiteY52" fmla="*/ 112208 h 800874"/>
                  <a:gd name="connsiteX53" fmla="*/ 232314 w 419731"/>
                  <a:gd name="connsiteY53" fmla="*/ 0 h 800874"/>
                  <a:gd name="connsiteX54" fmla="*/ 245723 w 419731"/>
                  <a:gd name="connsiteY54" fmla="*/ 103956 h 800874"/>
                  <a:gd name="connsiteX55" fmla="*/ 181358 w 419731"/>
                  <a:gd name="connsiteY55" fmla="*/ 178591 h 800874"/>
                  <a:gd name="connsiteX56" fmla="*/ 159905 w 419731"/>
                  <a:gd name="connsiteY56" fmla="*/ 77299 h 800874"/>
                  <a:gd name="connsiteX57" fmla="*/ 232314 w 419731"/>
                  <a:gd name="connsiteY57" fmla="*/ 0 h 80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19731" h="800874">
                    <a:moveTo>
                      <a:pt x="199728" y="681179"/>
                    </a:moveTo>
                    <a:cubicBezTo>
                      <a:pt x="212018" y="680929"/>
                      <a:pt x="225727" y="682263"/>
                      <a:pt x="240440" y="686266"/>
                    </a:cubicBezTo>
                    <a:cubicBezTo>
                      <a:pt x="299291" y="702282"/>
                      <a:pt x="312667" y="752997"/>
                      <a:pt x="312667" y="752997"/>
                    </a:cubicBezTo>
                    <a:cubicBezTo>
                      <a:pt x="312667" y="752997"/>
                      <a:pt x="269865" y="785028"/>
                      <a:pt x="213689" y="769013"/>
                    </a:cubicBezTo>
                    <a:cubicBezTo>
                      <a:pt x="157513" y="752997"/>
                      <a:pt x="138787" y="696944"/>
                      <a:pt x="138787" y="696944"/>
                    </a:cubicBezTo>
                    <a:cubicBezTo>
                      <a:pt x="138787" y="696944"/>
                      <a:pt x="162861" y="681929"/>
                      <a:pt x="199728" y="681179"/>
                    </a:cubicBezTo>
                    <a:close/>
                    <a:moveTo>
                      <a:pt x="109401" y="559276"/>
                    </a:moveTo>
                    <a:cubicBezTo>
                      <a:pt x="121831" y="560528"/>
                      <a:pt x="135391" y="563369"/>
                      <a:pt x="149452" y="568711"/>
                    </a:cubicBezTo>
                    <a:cubicBezTo>
                      <a:pt x="205699" y="592760"/>
                      <a:pt x="213735" y="643529"/>
                      <a:pt x="213735" y="643529"/>
                    </a:cubicBezTo>
                    <a:cubicBezTo>
                      <a:pt x="213735" y="643529"/>
                      <a:pt x="165523" y="670249"/>
                      <a:pt x="111955" y="648872"/>
                    </a:cubicBezTo>
                    <a:cubicBezTo>
                      <a:pt x="58387" y="627497"/>
                      <a:pt x="44995" y="566040"/>
                      <a:pt x="44995" y="566040"/>
                    </a:cubicBezTo>
                    <a:cubicBezTo>
                      <a:pt x="44995" y="566040"/>
                      <a:pt x="72113" y="555518"/>
                      <a:pt x="109401" y="559276"/>
                    </a:cubicBezTo>
                    <a:close/>
                    <a:moveTo>
                      <a:pt x="374068" y="539197"/>
                    </a:moveTo>
                    <a:cubicBezTo>
                      <a:pt x="374068" y="539197"/>
                      <a:pt x="422305" y="573894"/>
                      <a:pt x="419624" y="632611"/>
                    </a:cubicBezTo>
                    <a:cubicBezTo>
                      <a:pt x="414264" y="691328"/>
                      <a:pt x="368709" y="723355"/>
                      <a:pt x="368709" y="723355"/>
                    </a:cubicBezTo>
                    <a:cubicBezTo>
                      <a:pt x="368709" y="723355"/>
                      <a:pt x="328513" y="691328"/>
                      <a:pt x="331192" y="632611"/>
                    </a:cubicBezTo>
                    <a:cubicBezTo>
                      <a:pt x="333872" y="571224"/>
                      <a:pt x="374068" y="539197"/>
                      <a:pt x="374068" y="539197"/>
                    </a:cubicBezTo>
                    <a:close/>
                    <a:moveTo>
                      <a:pt x="328395" y="424420"/>
                    </a:moveTo>
                    <a:cubicBezTo>
                      <a:pt x="328395" y="424420"/>
                      <a:pt x="365775" y="472425"/>
                      <a:pt x="344415" y="528432"/>
                    </a:cubicBezTo>
                    <a:cubicBezTo>
                      <a:pt x="325726" y="584440"/>
                      <a:pt x="272327" y="600440"/>
                      <a:pt x="272327" y="600440"/>
                    </a:cubicBezTo>
                    <a:cubicBezTo>
                      <a:pt x="272327" y="600440"/>
                      <a:pt x="240289" y="560436"/>
                      <a:pt x="261647" y="501762"/>
                    </a:cubicBezTo>
                    <a:cubicBezTo>
                      <a:pt x="283008" y="445756"/>
                      <a:pt x="328395" y="424420"/>
                      <a:pt x="328395" y="424420"/>
                    </a:cubicBezTo>
                    <a:close/>
                    <a:moveTo>
                      <a:pt x="24410" y="413699"/>
                    </a:moveTo>
                    <a:cubicBezTo>
                      <a:pt x="40835" y="414075"/>
                      <a:pt x="77950" y="418574"/>
                      <a:pt x="112054" y="448575"/>
                    </a:cubicBezTo>
                    <a:cubicBezTo>
                      <a:pt x="160201" y="485907"/>
                      <a:pt x="152175" y="539240"/>
                      <a:pt x="152175" y="539240"/>
                    </a:cubicBezTo>
                    <a:cubicBezTo>
                      <a:pt x="152175" y="539240"/>
                      <a:pt x="98678" y="549905"/>
                      <a:pt x="53207" y="512573"/>
                    </a:cubicBezTo>
                    <a:cubicBezTo>
                      <a:pt x="7735" y="475240"/>
                      <a:pt x="15758" y="413908"/>
                      <a:pt x="15758" y="413908"/>
                    </a:cubicBezTo>
                    <a:cubicBezTo>
                      <a:pt x="15758" y="413908"/>
                      <a:pt x="18935" y="413574"/>
                      <a:pt x="24410" y="413699"/>
                    </a:cubicBezTo>
                    <a:close/>
                    <a:moveTo>
                      <a:pt x="280249" y="309643"/>
                    </a:moveTo>
                    <a:cubicBezTo>
                      <a:pt x="280249" y="309643"/>
                      <a:pt x="309669" y="360403"/>
                      <a:pt x="285599" y="413837"/>
                    </a:cubicBezTo>
                    <a:cubicBezTo>
                      <a:pt x="261528" y="467269"/>
                      <a:pt x="208037" y="477954"/>
                      <a:pt x="208037" y="477954"/>
                    </a:cubicBezTo>
                    <a:cubicBezTo>
                      <a:pt x="208037" y="477954"/>
                      <a:pt x="178618" y="435208"/>
                      <a:pt x="205361" y="381776"/>
                    </a:cubicBezTo>
                    <a:cubicBezTo>
                      <a:pt x="229434" y="325673"/>
                      <a:pt x="280249" y="309643"/>
                      <a:pt x="280249" y="309643"/>
                    </a:cubicBezTo>
                    <a:close/>
                    <a:moveTo>
                      <a:pt x="5030" y="261677"/>
                    </a:moveTo>
                    <a:cubicBezTo>
                      <a:pt x="5030" y="261677"/>
                      <a:pt x="55813" y="267016"/>
                      <a:pt x="93231" y="315058"/>
                    </a:cubicBezTo>
                    <a:cubicBezTo>
                      <a:pt x="130650" y="363103"/>
                      <a:pt x="111940" y="411145"/>
                      <a:pt x="111940" y="411145"/>
                    </a:cubicBezTo>
                    <a:cubicBezTo>
                      <a:pt x="111940" y="411145"/>
                      <a:pt x="55813" y="411145"/>
                      <a:pt x="21066" y="363103"/>
                    </a:cubicBezTo>
                    <a:cubicBezTo>
                      <a:pt x="-13679" y="317728"/>
                      <a:pt x="5030" y="261677"/>
                      <a:pt x="5030" y="261677"/>
                    </a:cubicBezTo>
                    <a:close/>
                    <a:moveTo>
                      <a:pt x="162764" y="200005"/>
                    </a:moveTo>
                    <a:lnTo>
                      <a:pt x="186816" y="213359"/>
                    </a:lnTo>
                    <a:cubicBezTo>
                      <a:pt x="181472" y="224040"/>
                      <a:pt x="63889" y="477740"/>
                      <a:pt x="419309" y="779510"/>
                    </a:cubicBezTo>
                    <a:lnTo>
                      <a:pt x="400602" y="800874"/>
                    </a:lnTo>
                    <a:cubicBezTo>
                      <a:pt x="29149" y="483081"/>
                      <a:pt x="160093" y="202677"/>
                      <a:pt x="162764" y="200005"/>
                    </a:cubicBezTo>
                    <a:close/>
                    <a:moveTo>
                      <a:pt x="293734" y="157177"/>
                    </a:moveTo>
                    <a:cubicBezTo>
                      <a:pt x="293734" y="157177"/>
                      <a:pt x="317807" y="213275"/>
                      <a:pt x="285709" y="261358"/>
                    </a:cubicBezTo>
                    <a:cubicBezTo>
                      <a:pt x="253613" y="312111"/>
                      <a:pt x="200119" y="314783"/>
                      <a:pt x="200119" y="314783"/>
                    </a:cubicBezTo>
                    <a:cubicBezTo>
                      <a:pt x="200119" y="314783"/>
                      <a:pt x="176047" y="269371"/>
                      <a:pt x="210818" y="218618"/>
                    </a:cubicBezTo>
                    <a:cubicBezTo>
                      <a:pt x="242914" y="167861"/>
                      <a:pt x="293734" y="157177"/>
                      <a:pt x="293734" y="157177"/>
                    </a:cubicBezTo>
                    <a:close/>
                    <a:moveTo>
                      <a:pt x="53149" y="112208"/>
                    </a:moveTo>
                    <a:cubicBezTo>
                      <a:pt x="53149" y="112208"/>
                      <a:pt x="101208" y="133544"/>
                      <a:pt x="122566" y="189551"/>
                    </a:cubicBezTo>
                    <a:cubicBezTo>
                      <a:pt x="143927" y="245557"/>
                      <a:pt x="111886" y="288229"/>
                      <a:pt x="111886" y="288229"/>
                    </a:cubicBezTo>
                    <a:cubicBezTo>
                      <a:pt x="111886" y="288229"/>
                      <a:pt x="58490" y="269561"/>
                      <a:pt x="39799" y="216220"/>
                    </a:cubicBezTo>
                    <a:cubicBezTo>
                      <a:pt x="18441" y="160214"/>
                      <a:pt x="53149" y="112208"/>
                      <a:pt x="53149" y="112208"/>
                    </a:cubicBezTo>
                    <a:close/>
                    <a:moveTo>
                      <a:pt x="232314" y="0"/>
                    </a:moveTo>
                    <a:cubicBezTo>
                      <a:pt x="232314" y="0"/>
                      <a:pt x="259132" y="45313"/>
                      <a:pt x="245723" y="103956"/>
                    </a:cubicBezTo>
                    <a:cubicBezTo>
                      <a:pt x="229631" y="162598"/>
                      <a:pt x="181358" y="178591"/>
                      <a:pt x="181358" y="178591"/>
                    </a:cubicBezTo>
                    <a:cubicBezTo>
                      <a:pt x="181358" y="178591"/>
                      <a:pt x="146495" y="135942"/>
                      <a:pt x="159905" y="77299"/>
                    </a:cubicBezTo>
                    <a:cubicBezTo>
                      <a:pt x="175995" y="21325"/>
                      <a:pt x="232314" y="0"/>
                      <a:pt x="232314" y="0"/>
                    </a:cubicBezTo>
                    <a:close/>
                  </a:path>
                </a:pathLst>
              </a:custGeom>
              <a:solidFill>
                <a:schemeClr val="accent1"/>
              </a:solidFill>
              <a:ln>
                <a:noFill/>
              </a:ln>
            </p:spPr>
            <p:txBody>
              <a:bodyPr/>
              <a:lstStyle/>
              <a:p>
                <a:endParaRPr lang="zh-CN" altLang="en-US">
                  <a:cs typeface="+mn-ea"/>
                  <a:sym typeface="+mn-lt"/>
                </a:endParaRPr>
              </a:p>
            </p:txBody>
          </p:sp>
          <p:sp>
            <p:nvSpPr>
              <p:cNvPr id="11" name="任意多边形: 形状 10">
                <a:extLst>
                  <a:ext uri="{FF2B5EF4-FFF2-40B4-BE49-F238E27FC236}">
                    <a16:creationId xmlns:a16="http://schemas.microsoft.com/office/drawing/2014/main" id="{2AC29AB0-C55F-4ECB-9280-C3A50880B7DC}"/>
                  </a:ext>
                </a:extLst>
              </p:cNvPr>
              <p:cNvSpPr>
                <a:spLocks noChangeAspect="1"/>
              </p:cNvSpPr>
              <p:nvPr/>
            </p:nvSpPr>
            <p:spPr bwMode="auto">
              <a:xfrm rot="2591534" flipH="1">
                <a:off x="6584069" y="2687958"/>
                <a:ext cx="419731" cy="800874"/>
              </a:xfrm>
              <a:custGeom>
                <a:avLst/>
                <a:gdLst>
                  <a:gd name="connsiteX0" fmla="*/ 199728 w 419731"/>
                  <a:gd name="connsiteY0" fmla="*/ 681179 h 800874"/>
                  <a:gd name="connsiteX1" fmla="*/ 240440 w 419731"/>
                  <a:gd name="connsiteY1" fmla="*/ 686266 h 800874"/>
                  <a:gd name="connsiteX2" fmla="*/ 312667 w 419731"/>
                  <a:gd name="connsiteY2" fmla="*/ 752997 h 800874"/>
                  <a:gd name="connsiteX3" fmla="*/ 213689 w 419731"/>
                  <a:gd name="connsiteY3" fmla="*/ 769013 h 800874"/>
                  <a:gd name="connsiteX4" fmla="*/ 138787 w 419731"/>
                  <a:gd name="connsiteY4" fmla="*/ 696944 h 800874"/>
                  <a:gd name="connsiteX5" fmla="*/ 199728 w 419731"/>
                  <a:gd name="connsiteY5" fmla="*/ 681179 h 800874"/>
                  <a:gd name="connsiteX6" fmla="*/ 109401 w 419731"/>
                  <a:gd name="connsiteY6" fmla="*/ 559276 h 800874"/>
                  <a:gd name="connsiteX7" fmla="*/ 149452 w 419731"/>
                  <a:gd name="connsiteY7" fmla="*/ 568711 h 800874"/>
                  <a:gd name="connsiteX8" fmla="*/ 213735 w 419731"/>
                  <a:gd name="connsiteY8" fmla="*/ 643529 h 800874"/>
                  <a:gd name="connsiteX9" fmla="*/ 111955 w 419731"/>
                  <a:gd name="connsiteY9" fmla="*/ 648872 h 800874"/>
                  <a:gd name="connsiteX10" fmla="*/ 44995 w 419731"/>
                  <a:gd name="connsiteY10" fmla="*/ 566040 h 800874"/>
                  <a:gd name="connsiteX11" fmla="*/ 109401 w 419731"/>
                  <a:gd name="connsiteY11" fmla="*/ 559276 h 800874"/>
                  <a:gd name="connsiteX12" fmla="*/ 374068 w 419731"/>
                  <a:gd name="connsiteY12" fmla="*/ 539197 h 800874"/>
                  <a:gd name="connsiteX13" fmla="*/ 419624 w 419731"/>
                  <a:gd name="connsiteY13" fmla="*/ 632611 h 800874"/>
                  <a:gd name="connsiteX14" fmla="*/ 368709 w 419731"/>
                  <a:gd name="connsiteY14" fmla="*/ 723355 h 800874"/>
                  <a:gd name="connsiteX15" fmla="*/ 331192 w 419731"/>
                  <a:gd name="connsiteY15" fmla="*/ 632611 h 800874"/>
                  <a:gd name="connsiteX16" fmla="*/ 374068 w 419731"/>
                  <a:gd name="connsiteY16" fmla="*/ 539197 h 800874"/>
                  <a:gd name="connsiteX17" fmla="*/ 328395 w 419731"/>
                  <a:gd name="connsiteY17" fmla="*/ 424420 h 800874"/>
                  <a:gd name="connsiteX18" fmla="*/ 344415 w 419731"/>
                  <a:gd name="connsiteY18" fmla="*/ 528432 h 800874"/>
                  <a:gd name="connsiteX19" fmla="*/ 272327 w 419731"/>
                  <a:gd name="connsiteY19" fmla="*/ 600440 h 800874"/>
                  <a:gd name="connsiteX20" fmla="*/ 261647 w 419731"/>
                  <a:gd name="connsiteY20" fmla="*/ 501762 h 800874"/>
                  <a:gd name="connsiteX21" fmla="*/ 328395 w 419731"/>
                  <a:gd name="connsiteY21" fmla="*/ 424420 h 800874"/>
                  <a:gd name="connsiteX22" fmla="*/ 24410 w 419731"/>
                  <a:gd name="connsiteY22" fmla="*/ 413699 h 800874"/>
                  <a:gd name="connsiteX23" fmla="*/ 112054 w 419731"/>
                  <a:gd name="connsiteY23" fmla="*/ 448575 h 800874"/>
                  <a:gd name="connsiteX24" fmla="*/ 152175 w 419731"/>
                  <a:gd name="connsiteY24" fmla="*/ 539240 h 800874"/>
                  <a:gd name="connsiteX25" fmla="*/ 53207 w 419731"/>
                  <a:gd name="connsiteY25" fmla="*/ 512573 h 800874"/>
                  <a:gd name="connsiteX26" fmla="*/ 15758 w 419731"/>
                  <a:gd name="connsiteY26" fmla="*/ 413908 h 800874"/>
                  <a:gd name="connsiteX27" fmla="*/ 24410 w 419731"/>
                  <a:gd name="connsiteY27" fmla="*/ 413699 h 800874"/>
                  <a:gd name="connsiteX28" fmla="*/ 280249 w 419731"/>
                  <a:gd name="connsiteY28" fmla="*/ 309643 h 800874"/>
                  <a:gd name="connsiteX29" fmla="*/ 285599 w 419731"/>
                  <a:gd name="connsiteY29" fmla="*/ 413837 h 800874"/>
                  <a:gd name="connsiteX30" fmla="*/ 208037 w 419731"/>
                  <a:gd name="connsiteY30" fmla="*/ 477954 h 800874"/>
                  <a:gd name="connsiteX31" fmla="*/ 205361 w 419731"/>
                  <a:gd name="connsiteY31" fmla="*/ 381776 h 800874"/>
                  <a:gd name="connsiteX32" fmla="*/ 280249 w 419731"/>
                  <a:gd name="connsiteY32" fmla="*/ 309643 h 800874"/>
                  <a:gd name="connsiteX33" fmla="*/ 5030 w 419731"/>
                  <a:gd name="connsiteY33" fmla="*/ 261677 h 800874"/>
                  <a:gd name="connsiteX34" fmla="*/ 93231 w 419731"/>
                  <a:gd name="connsiteY34" fmla="*/ 315058 h 800874"/>
                  <a:gd name="connsiteX35" fmla="*/ 111940 w 419731"/>
                  <a:gd name="connsiteY35" fmla="*/ 411145 h 800874"/>
                  <a:gd name="connsiteX36" fmla="*/ 21066 w 419731"/>
                  <a:gd name="connsiteY36" fmla="*/ 363103 h 800874"/>
                  <a:gd name="connsiteX37" fmla="*/ 5030 w 419731"/>
                  <a:gd name="connsiteY37" fmla="*/ 261677 h 800874"/>
                  <a:gd name="connsiteX38" fmla="*/ 162764 w 419731"/>
                  <a:gd name="connsiteY38" fmla="*/ 200005 h 800874"/>
                  <a:gd name="connsiteX39" fmla="*/ 186816 w 419731"/>
                  <a:gd name="connsiteY39" fmla="*/ 213359 h 800874"/>
                  <a:gd name="connsiteX40" fmla="*/ 419309 w 419731"/>
                  <a:gd name="connsiteY40" fmla="*/ 779510 h 800874"/>
                  <a:gd name="connsiteX41" fmla="*/ 400602 w 419731"/>
                  <a:gd name="connsiteY41" fmla="*/ 800874 h 800874"/>
                  <a:gd name="connsiteX42" fmla="*/ 162764 w 419731"/>
                  <a:gd name="connsiteY42" fmla="*/ 200005 h 800874"/>
                  <a:gd name="connsiteX43" fmla="*/ 293734 w 419731"/>
                  <a:gd name="connsiteY43" fmla="*/ 157177 h 800874"/>
                  <a:gd name="connsiteX44" fmla="*/ 285709 w 419731"/>
                  <a:gd name="connsiteY44" fmla="*/ 261358 h 800874"/>
                  <a:gd name="connsiteX45" fmla="*/ 200119 w 419731"/>
                  <a:gd name="connsiteY45" fmla="*/ 314783 h 800874"/>
                  <a:gd name="connsiteX46" fmla="*/ 210818 w 419731"/>
                  <a:gd name="connsiteY46" fmla="*/ 218618 h 800874"/>
                  <a:gd name="connsiteX47" fmla="*/ 293734 w 419731"/>
                  <a:gd name="connsiteY47" fmla="*/ 157177 h 800874"/>
                  <a:gd name="connsiteX48" fmla="*/ 53149 w 419731"/>
                  <a:gd name="connsiteY48" fmla="*/ 112208 h 800874"/>
                  <a:gd name="connsiteX49" fmla="*/ 122566 w 419731"/>
                  <a:gd name="connsiteY49" fmla="*/ 189551 h 800874"/>
                  <a:gd name="connsiteX50" fmla="*/ 111886 w 419731"/>
                  <a:gd name="connsiteY50" fmla="*/ 288229 h 800874"/>
                  <a:gd name="connsiteX51" fmla="*/ 39799 w 419731"/>
                  <a:gd name="connsiteY51" fmla="*/ 216220 h 800874"/>
                  <a:gd name="connsiteX52" fmla="*/ 53149 w 419731"/>
                  <a:gd name="connsiteY52" fmla="*/ 112208 h 800874"/>
                  <a:gd name="connsiteX53" fmla="*/ 232314 w 419731"/>
                  <a:gd name="connsiteY53" fmla="*/ 0 h 800874"/>
                  <a:gd name="connsiteX54" fmla="*/ 245723 w 419731"/>
                  <a:gd name="connsiteY54" fmla="*/ 103956 h 800874"/>
                  <a:gd name="connsiteX55" fmla="*/ 181358 w 419731"/>
                  <a:gd name="connsiteY55" fmla="*/ 178591 h 800874"/>
                  <a:gd name="connsiteX56" fmla="*/ 159905 w 419731"/>
                  <a:gd name="connsiteY56" fmla="*/ 77299 h 800874"/>
                  <a:gd name="connsiteX57" fmla="*/ 232314 w 419731"/>
                  <a:gd name="connsiteY57" fmla="*/ 0 h 80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19731" h="800874">
                    <a:moveTo>
                      <a:pt x="199728" y="681179"/>
                    </a:moveTo>
                    <a:cubicBezTo>
                      <a:pt x="212018" y="680929"/>
                      <a:pt x="225727" y="682263"/>
                      <a:pt x="240440" y="686266"/>
                    </a:cubicBezTo>
                    <a:cubicBezTo>
                      <a:pt x="299291" y="702282"/>
                      <a:pt x="312667" y="752997"/>
                      <a:pt x="312667" y="752997"/>
                    </a:cubicBezTo>
                    <a:cubicBezTo>
                      <a:pt x="312667" y="752997"/>
                      <a:pt x="269865" y="785028"/>
                      <a:pt x="213689" y="769013"/>
                    </a:cubicBezTo>
                    <a:cubicBezTo>
                      <a:pt x="157513" y="752997"/>
                      <a:pt x="138787" y="696944"/>
                      <a:pt x="138787" y="696944"/>
                    </a:cubicBezTo>
                    <a:cubicBezTo>
                      <a:pt x="138787" y="696944"/>
                      <a:pt x="162861" y="681929"/>
                      <a:pt x="199728" y="681179"/>
                    </a:cubicBezTo>
                    <a:close/>
                    <a:moveTo>
                      <a:pt x="109401" y="559276"/>
                    </a:moveTo>
                    <a:cubicBezTo>
                      <a:pt x="121831" y="560528"/>
                      <a:pt x="135391" y="563369"/>
                      <a:pt x="149452" y="568711"/>
                    </a:cubicBezTo>
                    <a:cubicBezTo>
                      <a:pt x="205699" y="592760"/>
                      <a:pt x="213735" y="643529"/>
                      <a:pt x="213735" y="643529"/>
                    </a:cubicBezTo>
                    <a:cubicBezTo>
                      <a:pt x="213735" y="643529"/>
                      <a:pt x="165523" y="670249"/>
                      <a:pt x="111955" y="648872"/>
                    </a:cubicBezTo>
                    <a:cubicBezTo>
                      <a:pt x="58387" y="627497"/>
                      <a:pt x="44995" y="566040"/>
                      <a:pt x="44995" y="566040"/>
                    </a:cubicBezTo>
                    <a:cubicBezTo>
                      <a:pt x="44995" y="566040"/>
                      <a:pt x="72113" y="555518"/>
                      <a:pt x="109401" y="559276"/>
                    </a:cubicBezTo>
                    <a:close/>
                    <a:moveTo>
                      <a:pt x="374068" y="539197"/>
                    </a:moveTo>
                    <a:cubicBezTo>
                      <a:pt x="374068" y="539197"/>
                      <a:pt x="422305" y="573894"/>
                      <a:pt x="419624" y="632611"/>
                    </a:cubicBezTo>
                    <a:cubicBezTo>
                      <a:pt x="414264" y="691328"/>
                      <a:pt x="368709" y="723355"/>
                      <a:pt x="368709" y="723355"/>
                    </a:cubicBezTo>
                    <a:cubicBezTo>
                      <a:pt x="368709" y="723355"/>
                      <a:pt x="328513" y="691328"/>
                      <a:pt x="331192" y="632611"/>
                    </a:cubicBezTo>
                    <a:cubicBezTo>
                      <a:pt x="333872" y="571224"/>
                      <a:pt x="374068" y="539197"/>
                      <a:pt x="374068" y="539197"/>
                    </a:cubicBezTo>
                    <a:close/>
                    <a:moveTo>
                      <a:pt x="328395" y="424420"/>
                    </a:moveTo>
                    <a:cubicBezTo>
                      <a:pt x="328395" y="424420"/>
                      <a:pt x="365775" y="472425"/>
                      <a:pt x="344415" y="528432"/>
                    </a:cubicBezTo>
                    <a:cubicBezTo>
                      <a:pt x="325726" y="584440"/>
                      <a:pt x="272327" y="600440"/>
                      <a:pt x="272327" y="600440"/>
                    </a:cubicBezTo>
                    <a:cubicBezTo>
                      <a:pt x="272327" y="600440"/>
                      <a:pt x="240289" y="560436"/>
                      <a:pt x="261647" y="501762"/>
                    </a:cubicBezTo>
                    <a:cubicBezTo>
                      <a:pt x="283008" y="445756"/>
                      <a:pt x="328395" y="424420"/>
                      <a:pt x="328395" y="424420"/>
                    </a:cubicBezTo>
                    <a:close/>
                    <a:moveTo>
                      <a:pt x="24410" y="413699"/>
                    </a:moveTo>
                    <a:cubicBezTo>
                      <a:pt x="40835" y="414075"/>
                      <a:pt x="77950" y="418574"/>
                      <a:pt x="112054" y="448575"/>
                    </a:cubicBezTo>
                    <a:cubicBezTo>
                      <a:pt x="160201" y="485907"/>
                      <a:pt x="152175" y="539240"/>
                      <a:pt x="152175" y="539240"/>
                    </a:cubicBezTo>
                    <a:cubicBezTo>
                      <a:pt x="152175" y="539240"/>
                      <a:pt x="98678" y="549905"/>
                      <a:pt x="53207" y="512573"/>
                    </a:cubicBezTo>
                    <a:cubicBezTo>
                      <a:pt x="7735" y="475240"/>
                      <a:pt x="15758" y="413908"/>
                      <a:pt x="15758" y="413908"/>
                    </a:cubicBezTo>
                    <a:cubicBezTo>
                      <a:pt x="15758" y="413908"/>
                      <a:pt x="18935" y="413574"/>
                      <a:pt x="24410" y="413699"/>
                    </a:cubicBezTo>
                    <a:close/>
                    <a:moveTo>
                      <a:pt x="280249" y="309643"/>
                    </a:moveTo>
                    <a:cubicBezTo>
                      <a:pt x="280249" y="309643"/>
                      <a:pt x="309669" y="360403"/>
                      <a:pt x="285599" y="413837"/>
                    </a:cubicBezTo>
                    <a:cubicBezTo>
                      <a:pt x="261528" y="467269"/>
                      <a:pt x="208037" y="477954"/>
                      <a:pt x="208037" y="477954"/>
                    </a:cubicBezTo>
                    <a:cubicBezTo>
                      <a:pt x="208037" y="477954"/>
                      <a:pt x="178618" y="435208"/>
                      <a:pt x="205361" y="381776"/>
                    </a:cubicBezTo>
                    <a:cubicBezTo>
                      <a:pt x="229434" y="325673"/>
                      <a:pt x="280249" y="309643"/>
                      <a:pt x="280249" y="309643"/>
                    </a:cubicBezTo>
                    <a:close/>
                    <a:moveTo>
                      <a:pt x="5030" y="261677"/>
                    </a:moveTo>
                    <a:cubicBezTo>
                      <a:pt x="5030" y="261677"/>
                      <a:pt x="55813" y="267016"/>
                      <a:pt x="93231" y="315058"/>
                    </a:cubicBezTo>
                    <a:cubicBezTo>
                      <a:pt x="130650" y="363103"/>
                      <a:pt x="111940" y="411145"/>
                      <a:pt x="111940" y="411145"/>
                    </a:cubicBezTo>
                    <a:cubicBezTo>
                      <a:pt x="111940" y="411145"/>
                      <a:pt x="55813" y="411145"/>
                      <a:pt x="21066" y="363103"/>
                    </a:cubicBezTo>
                    <a:cubicBezTo>
                      <a:pt x="-13679" y="317728"/>
                      <a:pt x="5030" y="261677"/>
                      <a:pt x="5030" y="261677"/>
                    </a:cubicBezTo>
                    <a:close/>
                    <a:moveTo>
                      <a:pt x="162764" y="200005"/>
                    </a:moveTo>
                    <a:lnTo>
                      <a:pt x="186816" y="213359"/>
                    </a:lnTo>
                    <a:cubicBezTo>
                      <a:pt x="181472" y="224040"/>
                      <a:pt x="63889" y="477740"/>
                      <a:pt x="419309" y="779510"/>
                    </a:cubicBezTo>
                    <a:lnTo>
                      <a:pt x="400602" y="800874"/>
                    </a:lnTo>
                    <a:cubicBezTo>
                      <a:pt x="29149" y="483081"/>
                      <a:pt x="160093" y="202677"/>
                      <a:pt x="162764" y="200005"/>
                    </a:cubicBezTo>
                    <a:close/>
                    <a:moveTo>
                      <a:pt x="293734" y="157177"/>
                    </a:moveTo>
                    <a:cubicBezTo>
                      <a:pt x="293734" y="157177"/>
                      <a:pt x="317807" y="213275"/>
                      <a:pt x="285709" y="261358"/>
                    </a:cubicBezTo>
                    <a:cubicBezTo>
                      <a:pt x="253613" y="312111"/>
                      <a:pt x="200119" y="314783"/>
                      <a:pt x="200119" y="314783"/>
                    </a:cubicBezTo>
                    <a:cubicBezTo>
                      <a:pt x="200119" y="314783"/>
                      <a:pt x="176047" y="269371"/>
                      <a:pt x="210818" y="218618"/>
                    </a:cubicBezTo>
                    <a:cubicBezTo>
                      <a:pt x="242914" y="167861"/>
                      <a:pt x="293734" y="157177"/>
                      <a:pt x="293734" y="157177"/>
                    </a:cubicBezTo>
                    <a:close/>
                    <a:moveTo>
                      <a:pt x="53149" y="112208"/>
                    </a:moveTo>
                    <a:cubicBezTo>
                      <a:pt x="53149" y="112208"/>
                      <a:pt x="101208" y="133544"/>
                      <a:pt x="122566" y="189551"/>
                    </a:cubicBezTo>
                    <a:cubicBezTo>
                      <a:pt x="143927" y="245557"/>
                      <a:pt x="111886" y="288229"/>
                      <a:pt x="111886" y="288229"/>
                    </a:cubicBezTo>
                    <a:cubicBezTo>
                      <a:pt x="111886" y="288229"/>
                      <a:pt x="58490" y="269561"/>
                      <a:pt x="39799" y="216220"/>
                    </a:cubicBezTo>
                    <a:cubicBezTo>
                      <a:pt x="18441" y="160214"/>
                      <a:pt x="53149" y="112208"/>
                      <a:pt x="53149" y="112208"/>
                    </a:cubicBezTo>
                    <a:close/>
                    <a:moveTo>
                      <a:pt x="232314" y="0"/>
                    </a:moveTo>
                    <a:cubicBezTo>
                      <a:pt x="232314" y="0"/>
                      <a:pt x="259132" y="45313"/>
                      <a:pt x="245723" y="103956"/>
                    </a:cubicBezTo>
                    <a:cubicBezTo>
                      <a:pt x="229631" y="162598"/>
                      <a:pt x="181358" y="178591"/>
                      <a:pt x="181358" y="178591"/>
                    </a:cubicBezTo>
                    <a:cubicBezTo>
                      <a:pt x="181358" y="178591"/>
                      <a:pt x="146495" y="135942"/>
                      <a:pt x="159905" y="77299"/>
                    </a:cubicBezTo>
                    <a:cubicBezTo>
                      <a:pt x="175995" y="21325"/>
                      <a:pt x="232314" y="0"/>
                      <a:pt x="232314" y="0"/>
                    </a:cubicBezTo>
                    <a:close/>
                  </a:path>
                </a:pathLst>
              </a:custGeom>
              <a:solidFill>
                <a:schemeClr val="accent1"/>
              </a:solidFill>
              <a:ln>
                <a:noFill/>
              </a:ln>
            </p:spPr>
            <p:txBody>
              <a:bodyPr/>
              <a:lstStyle/>
              <a:p>
                <a:endParaRPr lang="zh-CN" altLang="en-US">
                  <a:cs typeface="+mn-ea"/>
                  <a:sym typeface="+mn-lt"/>
                </a:endParaRPr>
              </a:p>
            </p:txBody>
          </p:sp>
        </p:grpSp>
        <p:sp>
          <p:nvSpPr>
            <p:cNvPr id="3" name="文本框 2">
              <a:extLst>
                <a:ext uri="{FF2B5EF4-FFF2-40B4-BE49-F238E27FC236}">
                  <a16:creationId xmlns:a16="http://schemas.microsoft.com/office/drawing/2014/main" id="{CF31C6AF-BD6A-4C0C-BF8F-6A9769BF8825}"/>
                </a:ext>
              </a:extLst>
            </p:cNvPr>
            <p:cNvSpPr txBox="1"/>
            <p:nvPr/>
          </p:nvSpPr>
          <p:spPr>
            <a:xfrm>
              <a:off x="5218912" y="2515863"/>
              <a:ext cx="1249060" cy="584775"/>
            </a:xfrm>
            <a:prstGeom prst="rect">
              <a:avLst/>
            </a:prstGeom>
            <a:noFill/>
          </p:spPr>
          <p:txBody>
            <a:bodyPr wrap="none" rtlCol="0">
              <a:spAutoFit/>
            </a:bodyPr>
            <a:lstStyle/>
            <a:p>
              <a:r>
                <a:rPr lang="zh-CN" altLang="en-US" sz="3200" b="1" dirty="0">
                  <a:solidFill>
                    <a:schemeClr val="accent1"/>
                  </a:solidFill>
                  <a:cs typeface="+mn-ea"/>
                  <a:sym typeface="+mn-lt"/>
                </a:rPr>
                <a:t>致  谢</a:t>
              </a:r>
            </a:p>
          </p:txBody>
        </p:sp>
      </p:grpSp>
      <p:sp>
        <p:nvSpPr>
          <p:cNvPr id="15" name="梯形 14">
            <a:extLst>
              <a:ext uri="{FF2B5EF4-FFF2-40B4-BE49-F238E27FC236}">
                <a16:creationId xmlns:a16="http://schemas.microsoft.com/office/drawing/2014/main" id="{AED06D38-E056-4873-9049-BCB879E08F9B}"/>
              </a:ext>
            </a:extLst>
          </p:cNvPr>
          <p:cNvSpPr/>
          <p:nvPr/>
        </p:nvSpPr>
        <p:spPr>
          <a:xfrm>
            <a:off x="2819401" y="6337299"/>
            <a:ext cx="6553200" cy="1755903"/>
          </a:xfrm>
          <a:prstGeom prst="trapezoid">
            <a:avLst>
              <a:gd name="adj" fmla="val 114755"/>
            </a:avLst>
          </a:prstGeom>
          <a:solidFill>
            <a:schemeClr val="accent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id="{1855E5CC-7BF8-4E55-9CE6-3DB97A4A990B}"/>
              </a:ext>
            </a:extLst>
          </p:cNvPr>
          <p:cNvSpPr/>
          <p:nvPr/>
        </p:nvSpPr>
        <p:spPr>
          <a:xfrm>
            <a:off x="3581400" y="2255405"/>
            <a:ext cx="5029200" cy="3895200"/>
          </a:xfrm>
          <a:prstGeom prst="rect">
            <a:avLst/>
          </a:prstGeom>
        </p:spPr>
        <p:txBody>
          <a:bodyPr wrap="square">
            <a:normAutofit/>
          </a:bodyPr>
          <a:lstStyle/>
          <a:p>
            <a:pPr algn="ctr">
              <a:lnSpc>
                <a:spcPct val="150000"/>
              </a:lnSpc>
            </a:pPr>
            <a:r>
              <a:rPr lang="zh-CN" altLang="en-US" sz="2000" dirty="0">
                <a:cs typeface="+mn-ea"/>
                <a:sym typeface="+mn-lt"/>
              </a:rPr>
              <a:t>感谢我的导师感谢我的导师感谢我的导师</a:t>
            </a:r>
            <a:endParaRPr lang="en-US" altLang="zh-CN" sz="2000" dirty="0">
              <a:cs typeface="+mn-ea"/>
              <a:sym typeface="+mn-lt"/>
            </a:endParaRPr>
          </a:p>
          <a:p>
            <a:pPr algn="ctr">
              <a:lnSpc>
                <a:spcPct val="150000"/>
              </a:lnSpc>
            </a:pPr>
            <a:r>
              <a:rPr lang="zh-CN" altLang="en-US" sz="2000" dirty="0">
                <a:cs typeface="+mn-ea"/>
                <a:sym typeface="+mn-lt"/>
              </a:rPr>
              <a:t>感谢实验室李老师、张老师</a:t>
            </a:r>
            <a:endParaRPr lang="en-US" altLang="zh-CN" sz="2000" dirty="0">
              <a:cs typeface="+mn-ea"/>
              <a:sym typeface="+mn-lt"/>
            </a:endParaRPr>
          </a:p>
          <a:p>
            <a:pPr algn="ctr">
              <a:lnSpc>
                <a:spcPct val="150000"/>
              </a:lnSpc>
            </a:pPr>
            <a:r>
              <a:rPr lang="zh-CN" altLang="en-US" sz="2000" dirty="0">
                <a:cs typeface="+mn-ea"/>
                <a:sym typeface="+mn-lt"/>
              </a:rPr>
              <a:t>感谢师兄师姐师弟师妹</a:t>
            </a:r>
            <a:endParaRPr lang="en-US" altLang="zh-CN" sz="2000" dirty="0">
              <a:cs typeface="+mn-ea"/>
              <a:sym typeface="+mn-lt"/>
            </a:endParaRPr>
          </a:p>
          <a:p>
            <a:pPr algn="ctr">
              <a:lnSpc>
                <a:spcPct val="150000"/>
              </a:lnSpc>
            </a:pPr>
            <a:r>
              <a:rPr lang="zh-CN" altLang="en-US" sz="2000" dirty="0">
                <a:cs typeface="+mn-ea"/>
                <a:sym typeface="+mn-lt"/>
              </a:rPr>
              <a:t>感谢我的家人感谢我的家人</a:t>
            </a:r>
            <a:endParaRPr lang="en-US" altLang="zh-CN" sz="2000" dirty="0">
              <a:cs typeface="+mn-ea"/>
              <a:sym typeface="+mn-lt"/>
            </a:endParaRPr>
          </a:p>
          <a:p>
            <a:pPr algn="ctr">
              <a:lnSpc>
                <a:spcPct val="150000"/>
              </a:lnSpc>
            </a:pPr>
            <a:r>
              <a:rPr lang="zh-CN" altLang="en-US" sz="2000" dirty="0">
                <a:cs typeface="+mn-ea"/>
                <a:sym typeface="+mn-lt"/>
              </a:rPr>
              <a:t>感谢我的女朋友感谢我的男朋友</a:t>
            </a:r>
            <a:endParaRPr lang="en-US" altLang="zh-CN" sz="2000" dirty="0">
              <a:cs typeface="+mn-ea"/>
              <a:sym typeface="+mn-lt"/>
            </a:endParaRPr>
          </a:p>
          <a:p>
            <a:pPr algn="ctr">
              <a:lnSpc>
                <a:spcPct val="150000"/>
              </a:lnSpc>
            </a:pPr>
            <a:r>
              <a:rPr lang="zh-CN" altLang="en-US" sz="2000" dirty="0">
                <a:cs typeface="+mn-ea"/>
                <a:sym typeface="+mn-lt"/>
              </a:rPr>
              <a:t>感谢王东南感谢王东南</a:t>
            </a:r>
            <a:endParaRPr lang="en-US" altLang="zh-CN" sz="2000" dirty="0">
              <a:cs typeface="+mn-ea"/>
              <a:sym typeface="+mn-lt"/>
            </a:endParaRPr>
          </a:p>
        </p:txBody>
      </p:sp>
      <p:grpSp>
        <p:nvGrpSpPr>
          <p:cNvPr id="7" name="组合 6">
            <a:extLst>
              <a:ext uri="{FF2B5EF4-FFF2-40B4-BE49-F238E27FC236}">
                <a16:creationId xmlns:a16="http://schemas.microsoft.com/office/drawing/2014/main" id="{5CDFABC2-DC7F-474C-A58B-C063A15CB7A4}"/>
              </a:ext>
            </a:extLst>
          </p:cNvPr>
          <p:cNvGrpSpPr/>
          <p:nvPr/>
        </p:nvGrpSpPr>
        <p:grpSpPr>
          <a:xfrm>
            <a:off x="3581400" y="2260600"/>
            <a:ext cx="5029200" cy="2852058"/>
            <a:chOff x="3581400" y="2260600"/>
            <a:chExt cx="5029200" cy="2852058"/>
          </a:xfrm>
        </p:grpSpPr>
        <p:cxnSp>
          <p:nvCxnSpPr>
            <p:cNvPr id="5" name="直接连接符 4">
              <a:extLst>
                <a:ext uri="{FF2B5EF4-FFF2-40B4-BE49-F238E27FC236}">
                  <a16:creationId xmlns:a16="http://schemas.microsoft.com/office/drawing/2014/main" id="{B26A03DD-5C1B-48DB-B324-735D1B852575}"/>
                </a:ext>
              </a:extLst>
            </p:cNvPr>
            <p:cNvCxnSpPr/>
            <p:nvPr/>
          </p:nvCxnSpPr>
          <p:spPr>
            <a:xfrm>
              <a:off x="3581400" y="2260600"/>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E09EC8E-A8E0-4CC3-82A6-EAE0555F6548}"/>
                </a:ext>
              </a:extLst>
            </p:cNvPr>
            <p:cNvCxnSpPr/>
            <p:nvPr/>
          </p:nvCxnSpPr>
          <p:spPr>
            <a:xfrm>
              <a:off x="3581400" y="2735943"/>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4DB5BA4-B4B9-4C6A-9ED8-A248027989B2}"/>
                </a:ext>
              </a:extLst>
            </p:cNvPr>
            <p:cNvCxnSpPr/>
            <p:nvPr/>
          </p:nvCxnSpPr>
          <p:spPr>
            <a:xfrm>
              <a:off x="3581400" y="3211286"/>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0C47B0-D793-4D47-8BBD-11D8D5907DB4}"/>
                </a:ext>
              </a:extLst>
            </p:cNvPr>
            <p:cNvCxnSpPr/>
            <p:nvPr/>
          </p:nvCxnSpPr>
          <p:spPr>
            <a:xfrm>
              <a:off x="3581400" y="3686629"/>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475EFC8-C55F-49B6-984F-44BDB6CC6D8B}"/>
                </a:ext>
              </a:extLst>
            </p:cNvPr>
            <p:cNvCxnSpPr/>
            <p:nvPr/>
          </p:nvCxnSpPr>
          <p:spPr>
            <a:xfrm>
              <a:off x="3581400" y="4161972"/>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88DA7F8-48BF-4AD3-9A8F-F3138C0C7383}"/>
                </a:ext>
              </a:extLst>
            </p:cNvPr>
            <p:cNvCxnSpPr/>
            <p:nvPr/>
          </p:nvCxnSpPr>
          <p:spPr>
            <a:xfrm>
              <a:off x="3581400" y="4637315"/>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0B1A6FC-2FA9-4F2A-B6D3-A155D148277A}"/>
                </a:ext>
              </a:extLst>
            </p:cNvPr>
            <p:cNvCxnSpPr/>
            <p:nvPr/>
          </p:nvCxnSpPr>
          <p:spPr>
            <a:xfrm>
              <a:off x="3581400" y="5112658"/>
              <a:ext cx="502920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6" name="直接连接符 25">
            <a:extLst>
              <a:ext uri="{FF2B5EF4-FFF2-40B4-BE49-F238E27FC236}">
                <a16:creationId xmlns:a16="http://schemas.microsoft.com/office/drawing/2014/main" id="{55B3F6B4-F6FC-4BB0-9272-A61A0DA32E64}"/>
              </a:ext>
            </a:extLst>
          </p:cNvPr>
          <p:cNvCxnSpPr/>
          <p:nvPr/>
        </p:nvCxnSpPr>
        <p:spPr>
          <a:xfrm>
            <a:off x="3581400" y="5588000"/>
            <a:ext cx="50292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等腰三角形 16">
            <a:extLst>
              <a:ext uri="{FF2B5EF4-FFF2-40B4-BE49-F238E27FC236}">
                <a16:creationId xmlns:a16="http://schemas.microsoft.com/office/drawing/2014/main" id="{9D566066-7221-42EA-BA06-1B19D738F7C6}"/>
              </a:ext>
            </a:extLst>
          </p:cNvPr>
          <p:cNvSpPr/>
          <p:nvPr/>
        </p:nvSpPr>
        <p:spPr>
          <a:xfrm rot="5400000" flipH="1">
            <a:off x="2259952" y="5177905"/>
            <a:ext cx="3457703" cy="2360192"/>
          </a:xfrm>
          <a:prstGeom prst="triangle">
            <a:avLst/>
          </a:prstGeom>
          <a:solidFill>
            <a:schemeClr val="accent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DD82712A-A720-43B3-924B-113972C7CFF3}"/>
              </a:ext>
            </a:extLst>
          </p:cNvPr>
          <p:cNvSpPr/>
          <p:nvPr/>
        </p:nvSpPr>
        <p:spPr>
          <a:xfrm rot="16200000">
            <a:off x="6474344" y="5189335"/>
            <a:ext cx="3457703" cy="2360192"/>
          </a:xfrm>
          <a:prstGeom prst="triangle">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7" name="直接连接符 26">
            <a:extLst>
              <a:ext uri="{FF2B5EF4-FFF2-40B4-BE49-F238E27FC236}">
                <a16:creationId xmlns:a16="http://schemas.microsoft.com/office/drawing/2014/main" id="{0915843C-C2A9-4BF9-8289-62190F50D97C}"/>
              </a:ext>
            </a:extLst>
          </p:cNvPr>
          <p:cNvCxnSpPr>
            <a:cxnSpLocks/>
          </p:cNvCxnSpPr>
          <p:nvPr/>
        </p:nvCxnSpPr>
        <p:spPr>
          <a:xfrm flipH="1" flipV="1">
            <a:off x="3581400" y="1566918"/>
            <a:ext cx="5029200" cy="0"/>
          </a:xfrm>
          <a:prstGeom prst="line">
            <a:avLst/>
          </a:prstGeom>
          <a:ln w="34925" cmpd="thickThi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5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BAE0DF-112C-41A4-B7CD-451ED69D16D6}"/>
              </a:ext>
            </a:extLst>
          </p:cNvPr>
          <p:cNvSpPr>
            <a:spLocks noGrp="1"/>
          </p:cNvSpPr>
          <p:nvPr>
            <p:ph type="body" sz="quarter" idx="10"/>
          </p:nvPr>
        </p:nvSpPr>
        <p:spPr/>
        <p:txBody>
          <a:bodyPr/>
          <a:lstStyle/>
          <a:p>
            <a:r>
              <a:rPr lang="zh-CN" altLang="en-US" dirty="0"/>
              <a:t>第三章节标题</a:t>
            </a:r>
          </a:p>
        </p:txBody>
      </p:sp>
      <p:sp>
        <p:nvSpPr>
          <p:cNvPr id="4" name="laboratory-microscope_73379">
            <a:extLst>
              <a:ext uri="{FF2B5EF4-FFF2-40B4-BE49-F238E27FC236}">
                <a16:creationId xmlns:a16="http://schemas.microsoft.com/office/drawing/2014/main" id="{634B9C75-3C46-45A5-AA28-804A0D3B1B60}"/>
              </a:ext>
            </a:extLst>
          </p:cNvPr>
          <p:cNvSpPr>
            <a:spLocks noChangeAspect="1"/>
          </p:cNvSpPr>
          <p:nvPr/>
        </p:nvSpPr>
        <p:spPr bwMode="auto">
          <a:xfrm>
            <a:off x="5718000" y="1793118"/>
            <a:ext cx="756000" cy="1067096"/>
          </a:xfrm>
          <a:custGeom>
            <a:avLst/>
            <a:gdLst>
              <a:gd name="T0" fmla="*/ 1973 w 1985"/>
              <a:gd name="T1" fmla="*/ 439 h 2806"/>
              <a:gd name="T2" fmla="*/ 1546 w 1985"/>
              <a:gd name="T3" fmla="*/ 11 h 2806"/>
              <a:gd name="T4" fmla="*/ 1505 w 1985"/>
              <a:gd name="T5" fmla="*/ 11 h 2806"/>
              <a:gd name="T6" fmla="*/ 1480 w 1985"/>
              <a:gd name="T7" fmla="*/ 37 h 2806"/>
              <a:gd name="T8" fmla="*/ 1480 w 1985"/>
              <a:gd name="T9" fmla="*/ 78 h 2806"/>
              <a:gd name="T10" fmla="*/ 1507 w 1985"/>
              <a:gd name="T11" fmla="*/ 105 h 2806"/>
              <a:gd name="T12" fmla="*/ 653 w 1985"/>
              <a:gd name="T13" fmla="*/ 958 h 2806"/>
              <a:gd name="T14" fmla="*/ 626 w 1985"/>
              <a:gd name="T15" fmla="*/ 931 h 2806"/>
              <a:gd name="T16" fmla="*/ 586 w 1985"/>
              <a:gd name="T17" fmla="*/ 931 h 2806"/>
              <a:gd name="T18" fmla="*/ 560 w 1985"/>
              <a:gd name="T19" fmla="*/ 956 h 2806"/>
              <a:gd name="T20" fmla="*/ 560 w 1985"/>
              <a:gd name="T21" fmla="*/ 997 h 2806"/>
              <a:gd name="T22" fmla="*/ 988 w 1985"/>
              <a:gd name="T23" fmla="*/ 1425 h 2806"/>
              <a:gd name="T24" fmla="*/ 1028 w 1985"/>
              <a:gd name="T25" fmla="*/ 1425 h 2806"/>
              <a:gd name="T26" fmla="*/ 1054 w 1985"/>
              <a:gd name="T27" fmla="*/ 1399 h 2806"/>
              <a:gd name="T28" fmla="*/ 1054 w 1985"/>
              <a:gd name="T29" fmla="*/ 1358 h 2806"/>
              <a:gd name="T30" fmla="*/ 1029 w 1985"/>
              <a:gd name="T31" fmla="*/ 1333 h 2806"/>
              <a:gd name="T32" fmla="*/ 1217 w 1985"/>
              <a:gd name="T33" fmla="*/ 1144 h 2806"/>
              <a:gd name="T34" fmla="*/ 1479 w 1985"/>
              <a:gd name="T35" fmla="*/ 1263 h 2806"/>
              <a:gd name="T36" fmla="*/ 1666 w 1985"/>
              <a:gd name="T37" fmla="*/ 1208 h 2806"/>
              <a:gd name="T38" fmla="*/ 1709 w 1985"/>
              <a:gd name="T39" fmla="*/ 1432 h 2806"/>
              <a:gd name="T40" fmla="*/ 1097 w 1985"/>
              <a:gd name="T41" fmla="*/ 2044 h 2806"/>
              <a:gd name="T42" fmla="*/ 1096 w 1985"/>
              <a:gd name="T43" fmla="*/ 2044 h 2806"/>
              <a:gd name="T44" fmla="*/ 555 w 1985"/>
              <a:gd name="T45" fmla="*/ 1718 h 2806"/>
              <a:gd name="T46" fmla="*/ 848 w 1985"/>
              <a:gd name="T47" fmla="*/ 1718 h 2806"/>
              <a:gd name="T48" fmla="*/ 919 w 1985"/>
              <a:gd name="T49" fmla="*/ 1647 h 2806"/>
              <a:gd name="T50" fmla="*/ 919 w 1985"/>
              <a:gd name="T51" fmla="*/ 1592 h 2806"/>
              <a:gd name="T52" fmla="*/ 848 w 1985"/>
              <a:gd name="T53" fmla="*/ 1521 h 2806"/>
              <a:gd name="T54" fmla="*/ 71 w 1985"/>
              <a:gd name="T55" fmla="*/ 1521 h 2806"/>
              <a:gd name="T56" fmla="*/ 0 w 1985"/>
              <a:gd name="T57" fmla="*/ 1592 h 2806"/>
              <a:gd name="T58" fmla="*/ 0 w 1985"/>
              <a:gd name="T59" fmla="*/ 1647 h 2806"/>
              <a:gd name="T60" fmla="*/ 71 w 1985"/>
              <a:gd name="T61" fmla="*/ 1718 h 2806"/>
              <a:gd name="T62" fmla="*/ 408 w 1985"/>
              <a:gd name="T63" fmla="*/ 1718 h 2806"/>
              <a:gd name="T64" fmla="*/ 940 w 1985"/>
              <a:gd name="T65" fmla="*/ 2160 h 2806"/>
              <a:gd name="T66" fmla="*/ 940 w 1985"/>
              <a:gd name="T67" fmla="*/ 2391 h 2806"/>
              <a:gd name="T68" fmla="*/ 423 w 1985"/>
              <a:gd name="T69" fmla="*/ 2806 h 2806"/>
              <a:gd name="T70" fmla="*/ 1814 w 1985"/>
              <a:gd name="T71" fmla="*/ 2806 h 2806"/>
              <a:gd name="T72" fmla="*/ 1296 w 1985"/>
              <a:gd name="T73" fmla="*/ 2391 h 2806"/>
              <a:gd name="T74" fmla="*/ 1296 w 1985"/>
              <a:gd name="T75" fmla="*/ 2152 h 2806"/>
              <a:gd name="T76" fmla="*/ 1290 w 1985"/>
              <a:gd name="T77" fmla="*/ 2152 h 2806"/>
              <a:gd name="T78" fmla="*/ 1842 w 1985"/>
              <a:gd name="T79" fmla="*/ 1432 h 2806"/>
              <a:gd name="T80" fmla="*/ 1769 w 1985"/>
              <a:gd name="T81" fmla="*/ 1109 h 2806"/>
              <a:gd name="T82" fmla="*/ 1829 w 1985"/>
              <a:gd name="T83" fmla="*/ 913 h 2806"/>
              <a:gd name="T84" fmla="*/ 1711 w 1985"/>
              <a:gd name="T85" fmla="*/ 651 h 2806"/>
              <a:gd name="T86" fmla="*/ 1882 w 1985"/>
              <a:gd name="T87" fmla="*/ 480 h 2806"/>
              <a:gd name="T88" fmla="*/ 1907 w 1985"/>
              <a:gd name="T89" fmla="*/ 505 h 2806"/>
              <a:gd name="T90" fmla="*/ 1948 w 1985"/>
              <a:gd name="T91" fmla="*/ 505 h 2806"/>
              <a:gd name="T92" fmla="*/ 1973 w 1985"/>
              <a:gd name="T93" fmla="*/ 480 h 2806"/>
              <a:gd name="T94" fmla="*/ 1973 w 1985"/>
              <a:gd name="T95" fmla="*/ 439 h 2806"/>
              <a:gd name="T96" fmla="*/ 1479 w 1985"/>
              <a:gd name="T97" fmla="*/ 1129 h 2806"/>
              <a:gd name="T98" fmla="*/ 1263 w 1985"/>
              <a:gd name="T99" fmla="*/ 913 h 2806"/>
              <a:gd name="T100" fmla="*/ 1479 w 1985"/>
              <a:gd name="T101" fmla="*/ 696 h 2806"/>
              <a:gd name="T102" fmla="*/ 1696 w 1985"/>
              <a:gd name="T103" fmla="*/ 913 h 2806"/>
              <a:gd name="T104" fmla="*/ 1479 w 1985"/>
              <a:gd name="T105" fmla="*/ 1129 h 2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5" h="2806">
                <a:moveTo>
                  <a:pt x="1973" y="439"/>
                </a:moveTo>
                <a:lnTo>
                  <a:pt x="1546" y="11"/>
                </a:lnTo>
                <a:cubicBezTo>
                  <a:pt x="1535" y="0"/>
                  <a:pt x="1516" y="0"/>
                  <a:pt x="1505" y="11"/>
                </a:cubicBezTo>
                <a:lnTo>
                  <a:pt x="1480" y="37"/>
                </a:lnTo>
                <a:cubicBezTo>
                  <a:pt x="1468" y="48"/>
                  <a:pt x="1468" y="66"/>
                  <a:pt x="1480" y="78"/>
                </a:cubicBezTo>
                <a:lnTo>
                  <a:pt x="1507" y="105"/>
                </a:lnTo>
                <a:lnTo>
                  <a:pt x="653" y="958"/>
                </a:lnTo>
                <a:lnTo>
                  <a:pt x="626" y="931"/>
                </a:lnTo>
                <a:cubicBezTo>
                  <a:pt x="615" y="920"/>
                  <a:pt x="597" y="920"/>
                  <a:pt x="586" y="931"/>
                </a:cubicBezTo>
                <a:lnTo>
                  <a:pt x="560" y="956"/>
                </a:lnTo>
                <a:cubicBezTo>
                  <a:pt x="549" y="968"/>
                  <a:pt x="549" y="986"/>
                  <a:pt x="560" y="997"/>
                </a:cubicBezTo>
                <a:lnTo>
                  <a:pt x="988" y="1425"/>
                </a:lnTo>
                <a:cubicBezTo>
                  <a:pt x="999" y="1436"/>
                  <a:pt x="1017" y="1436"/>
                  <a:pt x="1028" y="1425"/>
                </a:cubicBezTo>
                <a:lnTo>
                  <a:pt x="1054" y="1399"/>
                </a:lnTo>
                <a:cubicBezTo>
                  <a:pt x="1065" y="1388"/>
                  <a:pt x="1065" y="1370"/>
                  <a:pt x="1054" y="1358"/>
                </a:cubicBezTo>
                <a:lnTo>
                  <a:pt x="1029" y="1333"/>
                </a:lnTo>
                <a:lnTo>
                  <a:pt x="1217" y="1144"/>
                </a:lnTo>
                <a:cubicBezTo>
                  <a:pt x="1281" y="1217"/>
                  <a:pt x="1375" y="1263"/>
                  <a:pt x="1479" y="1263"/>
                </a:cubicBezTo>
                <a:cubicBezTo>
                  <a:pt x="1548" y="1263"/>
                  <a:pt x="1612" y="1243"/>
                  <a:pt x="1666" y="1208"/>
                </a:cubicBezTo>
                <a:cubicBezTo>
                  <a:pt x="1694" y="1278"/>
                  <a:pt x="1709" y="1353"/>
                  <a:pt x="1709" y="1432"/>
                </a:cubicBezTo>
                <a:cubicBezTo>
                  <a:pt x="1709" y="1769"/>
                  <a:pt x="1435" y="2044"/>
                  <a:pt x="1097" y="2044"/>
                </a:cubicBezTo>
                <a:lnTo>
                  <a:pt x="1096" y="2044"/>
                </a:lnTo>
                <a:cubicBezTo>
                  <a:pt x="869" y="2044"/>
                  <a:pt x="660" y="1916"/>
                  <a:pt x="555" y="1718"/>
                </a:cubicBezTo>
                <a:lnTo>
                  <a:pt x="848" y="1718"/>
                </a:lnTo>
                <a:cubicBezTo>
                  <a:pt x="887" y="1718"/>
                  <a:pt x="919" y="1687"/>
                  <a:pt x="919" y="1647"/>
                </a:cubicBezTo>
                <a:lnTo>
                  <a:pt x="919" y="1592"/>
                </a:lnTo>
                <a:cubicBezTo>
                  <a:pt x="919" y="1553"/>
                  <a:pt x="887" y="1521"/>
                  <a:pt x="848" y="1521"/>
                </a:cubicBezTo>
                <a:lnTo>
                  <a:pt x="71" y="1521"/>
                </a:lnTo>
                <a:cubicBezTo>
                  <a:pt x="32" y="1521"/>
                  <a:pt x="0" y="1553"/>
                  <a:pt x="0" y="1592"/>
                </a:cubicBezTo>
                <a:lnTo>
                  <a:pt x="0" y="1647"/>
                </a:lnTo>
                <a:cubicBezTo>
                  <a:pt x="0" y="1687"/>
                  <a:pt x="32" y="1718"/>
                  <a:pt x="71" y="1718"/>
                </a:cubicBezTo>
                <a:lnTo>
                  <a:pt x="408" y="1718"/>
                </a:lnTo>
                <a:cubicBezTo>
                  <a:pt x="503" y="1945"/>
                  <a:pt x="704" y="2109"/>
                  <a:pt x="940" y="2160"/>
                </a:cubicBezTo>
                <a:lnTo>
                  <a:pt x="940" y="2391"/>
                </a:lnTo>
                <a:cubicBezTo>
                  <a:pt x="643" y="2439"/>
                  <a:pt x="423" y="2607"/>
                  <a:pt x="423" y="2806"/>
                </a:cubicBezTo>
                <a:lnTo>
                  <a:pt x="1814" y="2806"/>
                </a:lnTo>
                <a:cubicBezTo>
                  <a:pt x="1814" y="2607"/>
                  <a:pt x="1594" y="2439"/>
                  <a:pt x="1296" y="2391"/>
                </a:cubicBezTo>
                <a:lnTo>
                  <a:pt x="1296" y="2152"/>
                </a:lnTo>
                <a:lnTo>
                  <a:pt x="1290" y="2152"/>
                </a:lnTo>
                <a:cubicBezTo>
                  <a:pt x="1608" y="2067"/>
                  <a:pt x="1842" y="1776"/>
                  <a:pt x="1842" y="1432"/>
                </a:cubicBezTo>
                <a:cubicBezTo>
                  <a:pt x="1842" y="1316"/>
                  <a:pt x="1816" y="1207"/>
                  <a:pt x="1769" y="1109"/>
                </a:cubicBezTo>
                <a:cubicBezTo>
                  <a:pt x="1807" y="1053"/>
                  <a:pt x="1829" y="986"/>
                  <a:pt x="1829" y="913"/>
                </a:cubicBezTo>
                <a:cubicBezTo>
                  <a:pt x="1829" y="808"/>
                  <a:pt x="1783" y="715"/>
                  <a:pt x="1711" y="651"/>
                </a:cubicBezTo>
                <a:lnTo>
                  <a:pt x="1882" y="480"/>
                </a:lnTo>
                <a:lnTo>
                  <a:pt x="1907" y="505"/>
                </a:lnTo>
                <a:cubicBezTo>
                  <a:pt x="1918" y="517"/>
                  <a:pt x="1937" y="517"/>
                  <a:pt x="1948" y="505"/>
                </a:cubicBezTo>
                <a:lnTo>
                  <a:pt x="1973" y="480"/>
                </a:lnTo>
                <a:cubicBezTo>
                  <a:pt x="1985" y="469"/>
                  <a:pt x="1985" y="450"/>
                  <a:pt x="1973" y="439"/>
                </a:cubicBezTo>
                <a:close/>
                <a:moveTo>
                  <a:pt x="1479" y="1129"/>
                </a:moveTo>
                <a:cubicBezTo>
                  <a:pt x="1360" y="1129"/>
                  <a:pt x="1263" y="1032"/>
                  <a:pt x="1263" y="913"/>
                </a:cubicBezTo>
                <a:cubicBezTo>
                  <a:pt x="1263" y="793"/>
                  <a:pt x="1360" y="696"/>
                  <a:pt x="1479" y="696"/>
                </a:cubicBezTo>
                <a:cubicBezTo>
                  <a:pt x="1599" y="696"/>
                  <a:pt x="1696" y="793"/>
                  <a:pt x="1696" y="913"/>
                </a:cubicBezTo>
                <a:cubicBezTo>
                  <a:pt x="1696" y="1032"/>
                  <a:pt x="1599" y="1129"/>
                  <a:pt x="1479" y="1129"/>
                </a:cubicBezTo>
                <a:close/>
              </a:path>
            </a:pathLst>
          </a:custGeom>
          <a:solidFill>
            <a:schemeClr val="bg1"/>
          </a:solidFill>
          <a:ln>
            <a:noFill/>
          </a:ln>
        </p:spPr>
      </p:sp>
    </p:spTree>
    <p:extLst>
      <p:ext uri="{BB962C8B-B14F-4D97-AF65-F5344CB8AC3E}">
        <p14:creationId xmlns:p14="http://schemas.microsoft.com/office/powerpoint/2010/main" val="41269336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3CCF343B-4E0B-4154-8946-89391E5C2A8C}"/>
              </a:ext>
            </a:extLst>
          </p:cNvPr>
          <p:cNvSpPr>
            <a:spLocks noGrp="1"/>
          </p:cNvSpPr>
          <p:nvPr>
            <p:ph type="body" sz="quarter" idx="10"/>
          </p:nvPr>
        </p:nvSpPr>
        <p:spPr>
          <a:xfrm>
            <a:off x="3540868" y="2606037"/>
            <a:ext cx="7978032" cy="914400"/>
          </a:xfrm>
        </p:spPr>
        <p:txBody>
          <a:bodyPr/>
          <a:lstStyle/>
          <a:p>
            <a:r>
              <a:rPr lang="zh-CN" altLang="en-US" dirty="0"/>
              <a:t>请专家评委批评指正</a:t>
            </a:r>
          </a:p>
        </p:txBody>
      </p:sp>
      <p:sp>
        <p:nvSpPr>
          <p:cNvPr id="13" name="矩形 12">
            <a:extLst>
              <a:ext uri="{FF2B5EF4-FFF2-40B4-BE49-F238E27FC236}">
                <a16:creationId xmlns:a16="http://schemas.microsoft.com/office/drawing/2014/main" id="{373CE49E-5F82-4342-8543-422E6810ABD6}"/>
              </a:ext>
            </a:extLst>
          </p:cNvPr>
          <p:cNvSpPr/>
          <p:nvPr/>
        </p:nvSpPr>
        <p:spPr>
          <a:xfrm>
            <a:off x="7416704" y="5246453"/>
            <a:ext cx="3003067" cy="597215"/>
          </a:xfrm>
          <a:prstGeom prst="rect">
            <a:avLst/>
          </a:prstGeom>
        </p:spPr>
        <p:txBody>
          <a:bodyPr wrap="square" lIns="0" rIns="0">
            <a:spAutoFit/>
          </a:bodyPr>
          <a:lstStyle/>
          <a:p>
            <a:pPr algn="r">
              <a:lnSpc>
                <a:spcPct val="130000"/>
              </a:lnSpc>
            </a:pPr>
            <a:r>
              <a:rPr lang="en-US" altLang="zh-CN" sz="2800" dirty="0">
                <a:solidFill>
                  <a:schemeClr val="accent1"/>
                </a:solidFill>
                <a:cs typeface="+mn-ea"/>
                <a:sym typeface="+mn-lt"/>
              </a:rPr>
              <a:t>2021/11/13</a:t>
            </a:r>
            <a:endParaRPr lang="zh-CN" altLang="en-US" sz="2800" dirty="0">
              <a:solidFill>
                <a:schemeClr val="accent1"/>
              </a:solidFill>
              <a:cs typeface="+mn-ea"/>
              <a:sym typeface="+mn-lt"/>
            </a:endParaRPr>
          </a:p>
        </p:txBody>
      </p:sp>
      <p:grpSp>
        <p:nvGrpSpPr>
          <p:cNvPr id="15" name="组合 14">
            <a:extLst>
              <a:ext uri="{FF2B5EF4-FFF2-40B4-BE49-F238E27FC236}">
                <a16:creationId xmlns:a16="http://schemas.microsoft.com/office/drawing/2014/main" id="{59E2A6ED-9948-C342-928A-5D869387DE65}"/>
              </a:ext>
            </a:extLst>
          </p:cNvPr>
          <p:cNvGrpSpPr/>
          <p:nvPr/>
        </p:nvGrpSpPr>
        <p:grpSpPr>
          <a:xfrm>
            <a:off x="7416703" y="4149286"/>
            <a:ext cx="3093812" cy="597215"/>
            <a:chOff x="4567377" y="3869996"/>
            <a:chExt cx="3093812" cy="597215"/>
          </a:xfrm>
        </p:grpSpPr>
        <p:sp>
          <p:nvSpPr>
            <p:cNvPr id="16" name="文本框 15">
              <a:extLst>
                <a:ext uri="{FF2B5EF4-FFF2-40B4-BE49-F238E27FC236}">
                  <a16:creationId xmlns:a16="http://schemas.microsoft.com/office/drawing/2014/main" id="{B8C6225F-93E1-3146-B9AB-16F1AD74C749}"/>
                </a:ext>
              </a:extLst>
            </p:cNvPr>
            <p:cNvSpPr txBox="1"/>
            <p:nvPr/>
          </p:nvSpPr>
          <p:spPr>
            <a:xfrm>
              <a:off x="4567377" y="3869996"/>
              <a:ext cx="1519187" cy="597215"/>
            </a:xfrm>
            <a:prstGeom prst="rect">
              <a:avLst/>
            </a:prstGeom>
            <a:noFill/>
          </p:spPr>
          <p:txBody>
            <a:bodyPr wrap="square" lIns="0" rIns="0" rtlCol="0">
              <a:spAutoFit/>
            </a:bodyPr>
            <a:lstStyle/>
            <a:p>
              <a:pPr algn="dist">
                <a:lnSpc>
                  <a:spcPct val="130000"/>
                </a:lnSpc>
              </a:pPr>
              <a:r>
                <a:rPr lang="zh-CN" altLang="en-US" sz="2800" dirty="0">
                  <a:solidFill>
                    <a:schemeClr val="accent1"/>
                  </a:solidFill>
                  <a:cs typeface="+mn-ea"/>
                  <a:sym typeface="+mn-lt"/>
                </a:rPr>
                <a:t>答辩人   </a:t>
              </a:r>
            </a:p>
          </p:txBody>
        </p:sp>
        <p:sp>
          <p:nvSpPr>
            <p:cNvPr id="17" name="矩形 16">
              <a:extLst>
                <a:ext uri="{FF2B5EF4-FFF2-40B4-BE49-F238E27FC236}">
                  <a16:creationId xmlns:a16="http://schemas.microsoft.com/office/drawing/2014/main" id="{DE5B910F-70B5-2144-929A-594BC61A7F8E}"/>
                </a:ext>
              </a:extLst>
            </p:cNvPr>
            <p:cNvSpPr/>
            <p:nvPr/>
          </p:nvSpPr>
          <p:spPr>
            <a:xfrm>
              <a:off x="6362700" y="3869996"/>
              <a:ext cx="1298489" cy="597215"/>
            </a:xfrm>
            <a:prstGeom prst="rect">
              <a:avLst/>
            </a:prstGeom>
          </p:spPr>
          <p:txBody>
            <a:bodyPr wrap="square">
              <a:spAutoFit/>
            </a:bodyPr>
            <a:lstStyle/>
            <a:p>
              <a:pPr algn="dist">
                <a:lnSpc>
                  <a:spcPct val="130000"/>
                </a:lnSpc>
              </a:pPr>
              <a:r>
                <a:rPr lang="zh-CN" altLang="en-US" sz="2800" dirty="0">
                  <a:solidFill>
                    <a:schemeClr val="accent1"/>
                  </a:solidFill>
                  <a:cs typeface="+mn-ea"/>
                  <a:sym typeface="+mn-lt"/>
                </a:rPr>
                <a:t>王东南</a:t>
              </a:r>
              <a:endParaRPr lang="en-US" altLang="zh-CN" sz="2800" dirty="0">
                <a:solidFill>
                  <a:schemeClr val="accent1"/>
                </a:solidFill>
                <a:cs typeface="+mn-ea"/>
                <a:sym typeface="+mn-lt"/>
              </a:endParaRPr>
            </a:p>
          </p:txBody>
        </p:sp>
        <p:sp>
          <p:nvSpPr>
            <p:cNvPr id="18" name="文本框 17">
              <a:extLst>
                <a:ext uri="{FF2B5EF4-FFF2-40B4-BE49-F238E27FC236}">
                  <a16:creationId xmlns:a16="http://schemas.microsoft.com/office/drawing/2014/main" id="{3A7E9D4D-AFB3-8E43-A17C-77F273D0059E}"/>
                </a:ext>
              </a:extLst>
            </p:cNvPr>
            <p:cNvSpPr txBox="1"/>
            <p:nvPr/>
          </p:nvSpPr>
          <p:spPr>
            <a:xfrm>
              <a:off x="6028867" y="3906993"/>
              <a:ext cx="543739" cy="523220"/>
            </a:xfrm>
            <a:prstGeom prst="rect">
              <a:avLst/>
            </a:prstGeom>
            <a:noFill/>
          </p:spPr>
          <p:txBody>
            <a:bodyPr wrap="none" rtlCol="0">
              <a:spAutoFit/>
            </a:bodyPr>
            <a:lstStyle/>
            <a:p>
              <a:r>
                <a:rPr lang="zh-CN" altLang="en-US" sz="2800" dirty="0">
                  <a:solidFill>
                    <a:schemeClr val="accent1"/>
                  </a:solidFill>
                  <a:cs typeface="+mn-ea"/>
                  <a:sym typeface="+mn-lt"/>
                </a:rPr>
                <a:t>：</a:t>
              </a:r>
            </a:p>
          </p:txBody>
        </p:sp>
      </p:grpSp>
      <p:grpSp>
        <p:nvGrpSpPr>
          <p:cNvPr id="19" name="组合 18">
            <a:extLst>
              <a:ext uri="{FF2B5EF4-FFF2-40B4-BE49-F238E27FC236}">
                <a16:creationId xmlns:a16="http://schemas.microsoft.com/office/drawing/2014/main" id="{5E4A19F0-D128-7146-A8FE-8680F120F92F}"/>
              </a:ext>
            </a:extLst>
          </p:cNvPr>
          <p:cNvGrpSpPr/>
          <p:nvPr/>
        </p:nvGrpSpPr>
        <p:grpSpPr>
          <a:xfrm>
            <a:off x="7416892" y="4697870"/>
            <a:ext cx="3093623" cy="597856"/>
            <a:chOff x="4567566" y="4449810"/>
            <a:chExt cx="3093623" cy="597856"/>
          </a:xfrm>
        </p:grpSpPr>
        <p:sp>
          <p:nvSpPr>
            <p:cNvPr id="20" name="矩形 19">
              <a:extLst>
                <a:ext uri="{FF2B5EF4-FFF2-40B4-BE49-F238E27FC236}">
                  <a16:creationId xmlns:a16="http://schemas.microsoft.com/office/drawing/2014/main" id="{597ABDEC-0B12-9A4D-83CF-D5F8C9C4B516}"/>
                </a:ext>
              </a:extLst>
            </p:cNvPr>
            <p:cNvSpPr/>
            <p:nvPr/>
          </p:nvSpPr>
          <p:spPr>
            <a:xfrm>
              <a:off x="4567566" y="4449810"/>
              <a:ext cx="1519187" cy="597215"/>
            </a:xfrm>
            <a:prstGeom prst="rect">
              <a:avLst/>
            </a:prstGeom>
          </p:spPr>
          <p:txBody>
            <a:bodyPr wrap="square" lIns="0" rIns="0">
              <a:spAutoFit/>
            </a:bodyPr>
            <a:lstStyle/>
            <a:p>
              <a:pPr algn="dist">
                <a:lnSpc>
                  <a:spcPct val="130000"/>
                </a:lnSpc>
              </a:pPr>
              <a:r>
                <a:rPr lang="zh-CN" altLang="en-US" sz="2800" dirty="0">
                  <a:solidFill>
                    <a:schemeClr val="accent1"/>
                  </a:solidFill>
                  <a:cs typeface="+mn-ea"/>
                  <a:sym typeface="+mn-lt"/>
                </a:rPr>
                <a:t>指导老师</a:t>
              </a:r>
              <a:endParaRPr lang="en-US" altLang="zh-CN" sz="2800" dirty="0">
                <a:solidFill>
                  <a:schemeClr val="accent1"/>
                </a:solidFill>
                <a:cs typeface="+mn-ea"/>
                <a:sym typeface="+mn-lt"/>
              </a:endParaRPr>
            </a:p>
          </p:txBody>
        </p:sp>
        <p:sp>
          <p:nvSpPr>
            <p:cNvPr id="21" name="矩形 20">
              <a:extLst>
                <a:ext uri="{FF2B5EF4-FFF2-40B4-BE49-F238E27FC236}">
                  <a16:creationId xmlns:a16="http://schemas.microsoft.com/office/drawing/2014/main" id="{2FE24E77-C07A-C244-BD8A-9FE2D9C18936}"/>
                </a:ext>
              </a:extLst>
            </p:cNvPr>
            <p:cNvSpPr/>
            <p:nvPr/>
          </p:nvSpPr>
          <p:spPr>
            <a:xfrm>
              <a:off x="6362700" y="4449810"/>
              <a:ext cx="1298489" cy="597856"/>
            </a:xfrm>
            <a:prstGeom prst="rect">
              <a:avLst/>
            </a:prstGeom>
          </p:spPr>
          <p:txBody>
            <a:bodyPr wrap="square">
              <a:spAutoFit/>
            </a:bodyPr>
            <a:lstStyle/>
            <a:p>
              <a:pPr algn="dist">
                <a:lnSpc>
                  <a:spcPct val="130000"/>
                </a:lnSpc>
              </a:pPr>
              <a:r>
                <a:rPr lang="zh-CN" altLang="en-US" sz="2800" dirty="0">
                  <a:solidFill>
                    <a:schemeClr val="accent1"/>
                  </a:solidFill>
                  <a:cs typeface="+mn-ea"/>
                  <a:sym typeface="+mn-lt"/>
                </a:rPr>
                <a:t>湖牌桥</a:t>
              </a:r>
              <a:endParaRPr lang="en-US" altLang="zh-CN" sz="2800" dirty="0">
                <a:solidFill>
                  <a:schemeClr val="accent1"/>
                </a:solidFill>
                <a:cs typeface="+mn-ea"/>
                <a:sym typeface="+mn-lt"/>
              </a:endParaRPr>
            </a:p>
          </p:txBody>
        </p:sp>
        <p:sp>
          <p:nvSpPr>
            <p:cNvPr id="22" name="文本框 21">
              <a:extLst>
                <a:ext uri="{FF2B5EF4-FFF2-40B4-BE49-F238E27FC236}">
                  <a16:creationId xmlns:a16="http://schemas.microsoft.com/office/drawing/2014/main" id="{9191CA04-B9C4-0546-90CD-70657A8DA4A0}"/>
                </a:ext>
              </a:extLst>
            </p:cNvPr>
            <p:cNvSpPr txBox="1"/>
            <p:nvPr/>
          </p:nvSpPr>
          <p:spPr>
            <a:xfrm>
              <a:off x="6028868" y="4486807"/>
              <a:ext cx="543739" cy="523220"/>
            </a:xfrm>
            <a:prstGeom prst="rect">
              <a:avLst/>
            </a:prstGeom>
            <a:noFill/>
          </p:spPr>
          <p:txBody>
            <a:bodyPr wrap="none" rtlCol="0">
              <a:spAutoFit/>
            </a:bodyPr>
            <a:lstStyle/>
            <a:p>
              <a:r>
                <a:rPr lang="zh-CN" altLang="en-US" sz="2800" dirty="0">
                  <a:solidFill>
                    <a:schemeClr val="accent1"/>
                  </a:solidFill>
                  <a:cs typeface="+mn-ea"/>
                  <a:sym typeface="+mn-lt"/>
                </a:rPr>
                <a:t>：</a:t>
              </a:r>
            </a:p>
          </p:txBody>
        </p:sp>
      </p:grpSp>
      <p:cxnSp>
        <p:nvCxnSpPr>
          <p:cNvPr id="23" name="直接连接符 2">
            <a:extLst>
              <a:ext uri="{FF2B5EF4-FFF2-40B4-BE49-F238E27FC236}">
                <a16:creationId xmlns:a16="http://schemas.microsoft.com/office/drawing/2014/main" id="{3895250C-B58B-A249-847C-74ECDF1A3148}"/>
              </a:ext>
            </a:extLst>
          </p:cNvPr>
          <p:cNvCxnSpPr/>
          <p:nvPr/>
        </p:nvCxnSpPr>
        <p:spPr>
          <a:xfrm>
            <a:off x="10599536" y="4343403"/>
            <a:ext cx="0" cy="1404000"/>
          </a:xfrm>
          <a:prstGeom prst="line">
            <a:avLst/>
          </a:prstGeom>
          <a:ln w="50800" cmpd="thickThi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956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F6EFA7BD-750C-4470-850F-63C74808BD1D}"/>
              </a:ext>
            </a:extLst>
          </p:cNvPr>
          <p:cNvSpPr/>
          <p:nvPr/>
        </p:nvSpPr>
        <p:spPr>
          <a:xfrm>
            <a:off x="2416655" y="1459295"/>
            <a:ext cx="7355205" cy="4466458"/>
          </a:xfrm>
          <a:prstGeom prst="roundRect">
            <a:avLst>
              <a:gd name="adj" fmla="val 19958"/>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zh-CN" altLang="en-US" dirty="0">
              <a:cs typeface="+mn-ea"/>
              <a:sym typeface="+mn-lt"/>
            </a:endParaRPr>
          </a:p>
        </p:txBody>
      </p:sp>
      <p:sp>
        <p:nvSpPr>
          <p:cNvPr id="62" name="文本框 61">
            <a:extLst>
              <a:ext uri="{FF2B5EF4-FFF2-40B4-BE49-F238E27FC236}">
                <a16:creationId xmlns:a16="http://schemas.microsoft.com/office/drawing/2014/main" id="{6E7931DD-59BE-4B58-A425-99E10DBBA409}"/>
              </a:ext>
            </a:extLst>
          </p:cNvPr>
          <p:cNvSpPr txBox="1"/>
          <p:nvPr/>
        </p:nvSpPr>
        <p:spPr>
          <a:xfrm>
            <a:off x="4099359" y="1814344"/>
            <a:ext cx="3989799" cy="599672"/>
          </a:xfrm>
          <a:prstGeom prst="rect">
            <a:avLst/>
          </a:prstGeom>
          <a:noFill/>
        </p:spPr>
        <p:txBody>
          <a:bodyPr wrap="square" rtlCol="0">
            <a:spAutoFit/>
          </a:bodyPr>
          <a:lstStyle/>
          <a:p>
            <a:pPr algn="ctr">
              <a:lnSpc>
                <a:spcPct val="130000"/>
              </a:lnSpc>
            </a:pPr>
            <a:r>
              <a:rPr lang="zh-CN" altLang="en-US" sz="2800" dirty="0">
                <a:cs typeface="+mn-ea"/>
                <a:sym typeface="+mn-lt"/>
                <a:hlinkClick r:id="rId3"/>
              </a:rPr>
              <a:t>东南大学视觉识别系统</a:t>
            </a:r>
            <a:endParaRPr lang="zh-CN" altLang="en-US" sz="2400" dirty="0">
              <a:cs typeface="+mn-ea"/>
              <a:sym typeface="+mn-lt"/>
            </a:endParaRPr>
          </a:p>
        </p:txBody>
      </p:sp>
      <p:sp>
        <p:nvSpPr>
          <p:cNvPr id="3" name="标题 2">
            <a:extLst>
              <a:ext uri="{FF2B5EF4-FFF2-40B4-BE49-F238E27FC236}">
                <a16:creationId xmlns:a16="http://schemas.microsoft.com/office/drawing/2014/main" id="{F1929196-AC05-4A6C-B76B-9A9411D8B45A}"/>
              </a:ext>
            </a:extLst>
          </p:cNvPr>
          <p:cNvSpPr>
            <a:spLocks noGrp="1"/>
          </p:cNvSpPr>
          <p:nvPr>
            <p:ph type="title"/>
          </p:nvPr>
        </p:nvSpPr>
        <p:spPr>
          <a:xfrm>
            <a:off x="1091255" y="237834"/>
            <a:ext cx="8168208" cy="790865"/>
          </a:xfrm>
        </p:spPr>
        <p:txBody>
          <a:bodyPr/>
          <a:lstStyle/>
          <a:p>
            <a:r>
              <a:rPr lang="zh-CN" altLang="en-US" dirty="0">
                <a:sym typeface="+mn-lt"/>
              </a:rPr>
              <a:t>色彩</a:t>
            </a:r>
          </a:p>
        </p:txBody>
      </p:sp>
      <p:sp>
        <p:nvSpPr>
          <p:cNvPr id="2" name="灯片编号占位符 1">
            <a:extLst>
              <a:ext uri="{FF2B5EF4-FFF2-40B4-BE49-F238E27FC236}">
                <a16:creationId xmlns:a16="http://schemas.microsoft.com/office/drawing/2014/main" id="{602E381C-12D3-4EA1-853C-BF1B338FB562}"/>
              </a:ext>
            </a:extLst>
          </p:cNvPr>
          <p:cNvSpPr>
            <a:spLocks noGrp="1"/>
          </p:cNvSpPr>
          <p:nvPr>
            <p:ph type="sldNum" sz="quarter" idx="12"/>
          </p:nvPr>
        </p:nvSpPr>
        <p:spPr>
          <a:xfrm>
            <a:off x="8746825" y="6356349"/>
            <a:ext cx="2743200" cy="365125"/>
          </a:xfrm>
        </p:spPr>
        <p:txBody>
          <a:bodyPr/>
          <a:lstStyle/>
          <a:p>
            <a:fld id="{2515AB8F-1C56-49E9-90C8-78D22B0C1B97}" type="slidenum">
              <a:rPr lang="zh-CN" altLang="en-US" smtClean="0">
                <a:sym typeface="+mn-lt"/>
              </a:rPr>
              <a:pPr/>
              <a:t>61</a:t>
            </a:fld>
            <a:endParaRPr lang="zh-CN" altLang="en-US">
              <a:sym typeface="+mn-lt"/>
            </a:endParaRPr>
          </a:p>
        </p:txBody>
      </p:sp>
      <p:pic>
        <p:nvPicPr>
          <p:cNvPr id="8" name="图片 7">
            <a:extLst>
              <a:ext uri="{FF2B5EF4-FFF2-40B4-BE49-F238E27FC236}">
                <a16:creationId xmlns:a16="http://schemas.microsoft.com/office/drawing/2014/main" id="{7ED6ECBF-7B17-F045-8663-0320CCEED78A}"/>
              </a:ext>
            </a:extLst>
          </p:cNvPr>
          <p:cNvPicPr>
            <a:picLocks noChangeAspect="1"/>
          </p:cNvPicPr>
          <p:nvPr/>
        </p:nvPicPr>
        <p:blipFill>
          <a:blip r:embed="rId4"/>
          <a:stretch>
            <a:fillRect/>
          </a:stretch>
        </p:blipFill>
        <p:spPr>
          <a:xfrm>
            <a:off x="2416656" y="2894660"/>
            <a:ext cx="7355204" cy="3031093"/>
          </a:xfrm>
          <a:prstGeom prst="rect">
            <a:avLst/>
          </a:prstGeom>
        </p:spPr>
      </p:pic>
    </p:spTree>
    <p:extLst>
      <p:ext uri="{BB962C8B-B14F-4D97-AF65-F5344CB8AC3E}">
        <p14:creationId xmlns:p14="http://schemas.microsoft.com/office/powerpoint/2010/main" val="3892874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F6EFA7BD-750C-4470-850F-63C74808BD1D}"/>
              </a:ext>
            </a:extLst>
          </p:cNvPr>
          <p:cNvSpPr/>
          <p:nvPr/>
        </p:nvSpPr>
        <p:spPr>
          <a:xfrm>
            <a:off x="1091255" y="1768935"/>
            <a:ext cx="5852470" cy="3553920"/>
          </a:xfrm>
          <a:prstGeom prst="roundRect">
            <a:avLst>
              <a:gd name="adj" fmla="val 19958"/>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zh-CN" altLang="en-US" dirty="0">
              <a:latin typeface="Helvetica Regular" pitchFamily="2" charset="0"/>
              <a:cs typeface="+mn-ea"/>
              <a:sym typeface="+mn-lt"/>
            </a:endParaRPr>
          </a:p>
        </p:txBody>
      </p:sp>
      <p:sp>
        <p:nvSpPr>
          <p:cNvPr id="62" name="文本框 61">
            <a:extLst>
              <a:ext uri="{FF2B5EF4-FFF2-40B4-BE49-F238E27FC236}">
                <a16:creationId xmlns:a16="http://schemas.microsoft.com/office/drawing/2014/main" id="{6E7931DD-59BE-4B58-A425-99E10DBBA409}"/>
              </a:ext>
            </a:extLst>
          </p:cNvPr>
          <p:cNvSpPr txBox="1"/>
          <p:nvPr/>
        </p:nvSpPr>
        <p:spPr>
          <a:xfrm>
            <a:off x="2143323" y="2159579"/>
            <a:ext cx="3748331" cy="603435"/>
          </a:xfrm>
          <a:prstGeom prst="rect">
            <a:avLst/>
          </a:prstGeom>
          <a:noFill/>
        </p:spPr>
        <p:txBody>
          <a:bodyPr wrap="square" rtlCol="0">
            <a:spAutoFit/>
          </a:bodyPr>
          <a:lstStyle/>
          <a:p>
            <a:pPr algn="ctr">
              <a:lnSpc>
                <a:spcPct val="130000"/>
              </a:lnSpc>
            </a:pPr>
            <a:r>
              <a:rPr lang="zh-CN" altLang="en-US" sz="2800" dirty="0">
                <a:latin typeface="Helvetica Regular" pitchFamily="2" charset="0"/>
                <a:cs typeface="+mn-ea"/>
                <a:sym typeface="+mn-lt"/>
                <a:hlinkClick r:id="rId3"/>
              </a:rPr>
              <a:t>东南大学视觉识别系统</a:t>
            </a:r>
            <a:endParaRPr lang="zh-CN" altLang="en-US" sz="2400" dirty="0">
              <a:latin typeface="Helvetica Regular" pitchFamily="2" charset="0"/>
              <a:cs typeface="+mn-ea"/>
              <a:sym typeface="+mn-lt"/>
            </a:endParaRPr>
          </a:p>
        </p:txBody>
      </p:sp>
      <p:sp>
        <p:nvSpPr>
          <p:cNvPr id="3" name="标题 2">
            <a:extLst>
              <a:ext uri="{FF2B5EF4-FFF2-40B4-BE49-F238E27FC236}">
                <a16:creationId xmlns:a16="http://schemas.microsoft.com/office/drawing/2014/main" id="{F1929196-AC05-4A6C-B76B-9A9411D8B45A}"/>
              </a:ext>
            </a:extLst>
          </p:cNvPr>
          <p:cNvSpPr>
            <a:spLocks noGrp="1"/>
          </p:cNvSpPr>
          <p:nvPr>
            <p:ph type="title"/>
          </p:nvPr>
        </p:nvSpPr>
        <p:spPr>
          <a:xfrm>
            <a:off x="1091255" y="237834"/>
            <a:ext cx="8168208" cy="790865"/>
          </a:xfrm>
        </p:spPr>
        <p:txBody>
          <a:bodyPr/>
          <a:lstStyle/>
          <a:p>
            <a:r>
              <a:rPr lang="zh-CN" altLang="en-US" dirty="0">
                <a:sym typeface="+mn-lt"/>
              </a:rPr>
              <a:t>色彩</a:t>
            </a:r>
          </a:p>
        </p:txBody>
      </p:sp>
      <p:sp>
        <p:nvSpPr>
          <p:cNvPr id="2" name="灯片编号占位符 1">
            <a:extLst>
              <a:ext uri="{FF2B5EF4-FFF2-40B4-BE49-F238E27FC236}">
                <a16:creationId xmlns:a16="http://schemas.microsoft.com/office/drawing/2014/main" id="{602E381C-12D3-4EA1-853C-BF1B338FB562}"/>
              </a:ext>
            </a:extLst>
          </p:cNvPr>
          <p:cNvSpPr>
            <a:spLocks noGrp="1"/>
          </p:cNvSpPr>
          <p:nvPr>
            <p:ph type="sldNum" sz="quarter" idx="12"/>
          </p:nvPr>
        </p:nvSpPr>
        <p:spPr>
          <a:xfrm>
            <a:off x="8746825" y="6356349"/>
            <a:ext cx="2743200" cy="365125"/>
          </a:xfrm>
        </p:spPr>
        <p:txBody>
          <a:bodyPr/>
          <a:lstStyle/>
          <a:p>
            <a:fld id="{2515AB8F-1C56-49E9-90C8-78D22B0C1B97}" type="slidenum">
              <a:rPr lang="zh-CN" altLang="en-US" smtClean="0">
                <a:sym typeface="+mn-lt"/>
              </a:rPr>
              <a:pPr/>
              <a:t>62</a:t>
            </a:fld>
            <a:endParaRPr lang="zh-CN" altLang="en-US">
              <a:sym typeface="+mn-lt"/>
            </a:endParaRPr>
          </a:p>
        </p:txBody>
      </p:sp>
      <p:pic>
        <p:nvPicPr>
          <p:cNvPr id="8" name="图片 7">
            <a:extLst>
              <a:ext uri="{FF2B5EF4-FFF2-40B4-BE49-F238E27FC236}">
                <a16:creationId xmlns:a16="http://schemas.microsoft.com/office/drawing/2014/main" id="{7ED6ECBF-7B17-F045-8663-0320CCEED78A}"/>
              </a:ext>
            </a:extLst>
          </p:cNvPr>
          <p:cNvPicPr>
            <a:picLocks noChangeAspect="1"/>
          </p:cNvPicPr>
          <p:nvPr/>
        </p:nvPicPr>
        <p:blipFill>
          <a:blip r:embed="rId4"/>
          <a:stretch>
            <a:fillRect/>
          </a:stretch>
        </p:blipFill>
        <p:spPr>
          <a:xfrm>
            <a:off x="1091255" y="3204300"/>
            <a:ext cx="5852469" cy="2411813"/>
          </a:xfrm>
          <a:prstGeom prst="rect">
            <a:avLst/>
          </a:prstGeom>
        </p:spPr>
      </p:pic>
      <p:sp>
        <p:nvSpPr>
          <p:cNvPr id="5" name="文本框 4">
            <a:extLst>
              <a:ext uri="{FF2B5EF4-FFF2-40B4-BE49-F238E27FC236}">
                <a16:creationId xmlns:a16="http://schemas.microsoft.com/office/drawing/2014/main" id="{1B770A4D-964D-5A43-A867-15273F843EC7}"/>
              </a:ext>
            </a:extLst>
          </p:cNvPr>
          <p:cNvSpPr txBox="1"/>
          <p:nvPr/>
        </p:nvSpPr>
        <p:spPr>
          <a:xfrm>
            <a:off x="7686675" y="2051735"/>
            <a:ext cx="3500437" cy="2988319"/>
          </a:xfrm>
          <a:prstGeom prst="rect">
            <a:avLst/>
          </a:prstGeom>
          <a:noFill/>
        </p:spPr>
        <p:txBody>
          <a:bodyPr wrap="square" rtlCol="0">
            <a:spAutoFit/>
          </a:bodyPr>
          <a:lstStyle/>
          <a:p>
            <a:pPr algn="ctr">
              <a:lnSpc>
                <a:spcPct val="120000"/>
              </a:lnSpc>
            </a:pPr>
            <a:r>
              <a:rPr kumimoji="1" lang="en-US" altLang="zh-CN" sz="3200" b="1" dirty="0">
                <a:solidFill>
                  <a:schemeClr val="accent1"/>
                </a:solidFill>
              </a:rPr>
              <a:t>1.</a:t>
            </a:r>
            <a:r>
              <a:rPr kumimoji="1" lang="zh-CN" altLang="en-US" sz="3200" b="1" dirty="0">
                <a:solidFill>
                  <a:schemeClr val="accent1"/>
                </a:solidFill>
              </a:rPr>
              <a:t> 标题</a:t>
            </a:r>
            <a:endParaRPr kumimoji="1" lang="en-US" altLang="zh-CN" sz="3200" b="1" dirty="0">
              <a:solidFill>
                <a:schemeClr val="accent1"/>
              </a:solidFill>
            </a:endParaRPr>
          </a:p>
          <a:p>
            <a:pPr algn="ctr">
              <a:lnSpc>
                <a:spcPct val="120000"/>
              </a:lnSpc>
            </a:pPr>
            <a:r>
              <a:rPr kumimoji="1" lang="en-US" altLang="zh-CN" sz="3200" dirty="0"/>
              <a:t>2.</a:t>
            </a:r>
            <a:r>
              <a:rPr kumimoji="1" lang="zh-CN" altLang="en-US" sz="3200" dirty="0"/>
              <a:t> 正文</a:t>
            </a:r>
            <a:endParaRPr kumimoji="1" lang="en-US" altLang="zh-CN" sz="3200" dirty="0"/>
          </a:p>
          <a:p>
            <a:pPr algn="ctr">
              <a:lnSpc>
                <a:spcPct val="120000"/>
              </a:lnSpc>
            </a:pPr>
            <a:r>
              <a:rPr kumimoji="1" lang="en-US" altLang="zh-CN" sz="3200" dirty="0">
                <a:solidFill>
                  <a:schemeClr val="accent3"/>
                </a:solidFill>
              </a:rPr>
              <a:t>3.</a:t>
            </a:r>
            <a:r>
              <a:rPr kumimoji="1" lang="zh-CN" altLang="en-US" sz="3200" dirty="0">
                <a:solidFill>
                  <a:schemeClr val="accent3"/>
                </a:solidFill>
              </a:rPr>
              <a:t> 普通强调</a:t>
            </a:r>
            <a:endParaRPr kumimoji="1" lang="en-US" altLang="zh-CN" sz="3200" dirty="0">
              <a:solidFill>
                <a:schemeClr val="accent3"/>
              </a:solidFill>
            </a:endParaRPr>
          </a:p>
          <a:p>
            <a:pPr algn="ctr">
              <a:lnSpc>
                <a:spcPct val="120000"/>
              </a:lnSpc>
            </a:pPr>
            <a:r>
              <a:rPr kumimoji="1" lang="en-US" altLang="zh-CN" sz="3200" dirty="0">
                <a:solidFill>
                  <a:schemeClr val="accent4"/>
                </a:solidFill>
              </a:rPr>
              <a:t>4.</a:t>
            </a:r>
            <a:r>
              <a:rPr kumimoji="1" lang="zh-CN" altLang="en-US" sz="3200" dirty="0">
                <a:solidFill>
                  <a:schemeClr val="accent4"/>
                </a:solidFill>
              </a:rPr>
              <a:t> 着重强调</a:t>
            </a:r>
            <a:endParaRPr kumimoji="1" lang="en-US" altLang="zh-CN" sz="3200" dirty="0">
              <a:solidFill>
                <a:schemeClr val="accent4"/>
              </a:solidFill>
            </a:endParaRPr>
          </a:p>
          <a:p>
            <a:pPr algn="ctr">
              <a:lnSpc>
                <a:spcPct val="120000"/>
              </a:lnSpc>
            </a:pPr>
            <a:r>
              <a:rPr kumimoji="1" lang="en-US" altLang="zh-CN" sz="3200" dirty="0">
                <a:solidFill>
                  <a:srgbClr val="EAB905"/>
                </a:solidFill>
              </a:rPr>
              <a:t>5.</a:t>
            </a:r>
            <a:r>
              <a:rPr kumimoji="1" lang="zh-CN" altLang="en-US" sz="3200" dirty="0">
                <a:solidFill>
                  <a:srgbClr val="EAB905"/>
                </a:solidFill>
              </a:rPr>
              <a:t> 提示辅助色</a:t>
            </a:r>
            <a:endParaRPr kumimoji="1" lang="en-US" altLang="zh-CN" sz="3200" dirty="0">
              <a:solidFill>
                <a:srgbClr val="EAB905"/>
              </a:solidFill>
            </a:endParaRPr>
          </a:p>
        </p:txBody>
      </p:sp>
    </p:spTree>
    <p:extLst>
      <p:ext uri="{BB962C8B-B14F-4D97-AF65-F5344CB8AC3E}">
        <p14:creationId xmlns:p14="http://schemas.microsoft.com/office/powerpoint/2010/main" val="362023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BA4F689F-E2D1-4E8A-86A2-5F747992D7C5}"/>
              </a:ext>
            </a:extLst>
          </p:cNvPr>
          <p:cNvSpPr/>
          <p:nvPr/>
        </p:nvSpPr>
        <p:spPr>
          <a:xfrm>
            <a:off x="1524000" y="1329070"/>
            <a:ext cx="9144000" cy="4572000"/>
          </a:xfrm>
          <a:prstGeom prst="roundRect">
            <a:avLst>
              <a:gd name="adj" fmla="val 3411"/>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Regular" pitchFamily="2" charset="0"/>
              <a:cs typeface="+mn-ea"/>
              <a:sym typeface="+mn-lt"/>
            </a:endParaRPr>
          </a:p>
        </p:txBody>
      </p:sp>
      <p:sp>
        <p:nvSpPr>
          <p:cNvPr id="58" name="文本框 57">
            <a:extLst>
              <a:ext uri="{FF2B5EF4-FFF2-40B4-BE49-F238E27FC236}">
                <a16:creationId xmlns:a16="http://schemas.microsoft.com/office/drawing/2014/main" id="{8618B16F-4C3D-4ADE-B6C0-8963087E198F}"/>
              </a:ext>
            </a:extLst>
          </p:cNvPr>
          <p:cNvSpPr txBox="1"/>
          <p:nvPr/>
        </p:nvSpPr>
        <p:spPr>
          <a:xfrm>
            <a:off x="2580959" y="5150891"/>
            <a:ext cx="7053232" cy="704488"/>
          </a:xfrm>
          <a:prstGeom prst="rect">
            <a:avLst/>
          </a:prstGeom>
          <a:noFill/>
        </p:spPr>
        <p:txBody>
          <a:bodyPr wrap="square" rtlCol="0">
            <a:spAutoFit/>
          </a:bodyPr>
          <a:lstStyle/>
          <a:p>
            <a:pPr>
              <a:lnSpc>
                <a:spcPct val="130000"/>
              </a:lnSpc>
            </a:pPr>
            <a:r>
              <a:rPr lang="zh-CN" altLang="en-US" sz="1600" dirty="0">
                <a:latin typeface="Helvetica Regular" pitchFamily="2" charset="0"/>
                <a:cs typeface="+mn-ea"/>
                <a:sym typeface="+mn-lt"/>
              </a:rPr>
              <a:t>注：微软雅黑为版权字体，仅限个人使用或学术交流，</a:t>
            </a:r>
            <a:r>
              <a:rPr lang="en-US" altLang="zh-CN" sz="1600" dirty="0">
                <a:latin typeface="Helvetica Regular" pitchFamily="2" charset="0"/>
                <a:cs typeface="+mn-ea"/>
                <a:sym typeface="+mn-lt"/>
              </a:rPr>
              <a:t>Helvetica</a:t>
            </a:r>
            <a:r>
              <a:rPr lang="zh-CN" altLang="en-US" sz="1600" dirty="0">
                <a:latin typeface="Helvetica Regular" pitchFamily="2" charset="0"/>
                <a:cs typeface="+mn-ea"/>
                <a:sym typeface="+mn-lt"/>
              </a:rPr>
              <a:t>仅限</a:t>
            </a:r>
            <a:r>
              <a:rPr lang="en-US" altLang="zh-CN" sz="1600" dirty="0">
                <a:latin typeface="Helvetica Regular" pitchFamily="2" charset="0"/>
                <a:cs typeface="+mn-ea"/>
                <a:sym typeface="+mn-lt"/>
              </a:rPr>
              <a:t>Mac</a:t>
            </a:r>
            <a:r>
              <a:rPr lang="zh-CN" altLang="en-US" sz="1600" dirty="0">
                <a:latin typeface="Helvetica Regular" pitchFamily="2" charset="0"/>
                <a:cs typeface="+mn-ea"/>
                <a:sym typeface="+mn-lt"/>
              </a:rPr>
              <a:t>用户，</a:t>
            </a:r>
            <a:r>
              <a:rPr lang="en-US" altLang="zh-CN" sz="1600" dirty="0">
                <a:latin typeface="Helvetica Regular" pitchFamily="2" charset="0"/>
                <a:cs typeface="+mn-ea"/>
                <a:sym typeface="+mn-lt"/>
              </a:rPr>
              <a:t>Windows</a:t>
            </a:r>
            <a:r>
              <a:rPr lang="zh-CN" altLang="en-US" sz="1600" dirty="0">
                <a:latin typeface="Helvetica Regular" pitchFamily="2" charset="0"/>
                <a:cs typeface="+mn-ea"/>
                <a:sym typeface="+mn-lt"/>
              </a:rPr>
              <a:t>环境下自动变更为</a:t>
            </a:r>
            <a:r>
              <a:rPr lang="en-US" altLang="zh-CN" sz="1600" dirty="0">
                <a:latin typeface="Helvetica Regular" pitchFamily="2" charset="0"/>
                <a:cs typeface="+mn-ea"/>
                <a:sym typeface="+mn-lt"/>
              </a:rPr>
              <a:t>Arial</a:t>
            </a:r>
            <a:r>
              <a:rPr lang="zh-CN" altLang="en-US" sz="1600" dirty="0">
                <a:latin typeface="Helvetica Regular" pitchFamily="2" charset="0"/>
                <a:cs typeface="+mn-ea"/>
                <a:sym typeface="+mn-lt"/>
              </a:rPr>
              <a:t>。</a:t>
            </a:r>
          </a:p>
        </p:txBody>
      </p:sp>
      <p:grpSp>
        <p:nvGrpSpPr>
          <p:cNvPr id="4" name="组合 3">
            <a:extLst>
              <a:ext uri="{FF2B5EF4-FFF2-40B4-BE49-F238E27FC236}">
                <a16:creationId xmlns:a16="http://schemas.microsoft.com/office/drawing/2014/main" id="{F4A8D1AB-DA1F-4FBC-8271-B0E5CBB0D3FC}"/>
              </a:ext>
            </a:extLst>
          </p:cNvPr>
          <p:cNvGrpSpPr/>
          <p:nvPr/>
        </p:nvGrpSpPr>
        <p:grpSpPr>
          <a:xfrm>
            <a:off x="2465761" y="1691183"/>
            <a:ext cx="7260479" cy="3426377"/>
            <a:chOff x="2467537" y="1691183"/>
            <a:chExt cx="7260479" cy="3426377"/>
          </a:xfrm>
        </p:grpSpPr>
        <p:grpSp>
          <p:nvGrpSpPr>
            <p:cNvPr id="2" name="组合 1">
              <a:extLst>
                <a:ext uri="{FF2B5EF4-FFF2-40B4-BE49-F238E27FC236}">
                  <a16:creationId xmlns:a16="http://schemas.microsoft.com/office/drawing/2014/main" id="{A6422FBA-AC45-4953-9349-A6F2786838B0}"/>
                </a:ext>
              </a:extLst>
            </p:cNvPr>
            <p:cNvGrpSpPr/>
            <p:nvPr/>
          </p:nvGrpSpPr>
          <p:grpSpPr>
            <a:xfrm>
              <a:off x="3428191" y="1837817"/>
              <a:ext cx="72000" cy="3240000"/>
              <a:chOff x="3347955" y="2001826"/>
              <a:chExt cx="45719" cy="3091967"/>
            </a:xfrm>
          </p:grpSpPr>
          <p:sp>
            <p:nvSpPr>
              <p:cNvPr id="53" name="矩形 52">
                <a:extLst>
                  <a:ext uri="{FF2B5EF4-FFF2-40B4-BE49-F238E27FC236}">
                    <a16:creationId xmlns:a16="http://schemas.microsoft.com/office/drawing/2014/main" id="{3E1407CB-84C5-43EB-957C-DD1DA82034D6}"/>
                  </a:ext>
                </a:extLst>
              </p:cNvPr>
              <p:cNvSpPr/>
              <p:nvPr/>
            </p:nvSpPr>
            <p:spPr>
              <a:xfrm rot="16200000">
                <a:off x="3061618" y="4761737"/>
                <a:ext cx="61839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prstClr val="white"/>
                  </a:solidFill>
                  <a:latin typeface="Helvetica Regular" pitchFamily="2" charset="0"/>
                  <a:cs typeface="+mn-ea"/>
                  <a:sym typeface="+mn-lt"/>
                </a:endParaRPr>
              </a:p>
            </p:txBody>
          </p:sp>
          <p:sp>
            <p:nvSpPr>
              <p:cNvPr id="54" name="矩形 53">
                <a:extLst>
                  <a:ext uri="{FF2B5EF4-FFF2-40B4-BE49-F238E27FC236}">
                    <a16:creationId xmlns:a16="http://schemas.microsoft.com/office/drawing/2014/main" id="{ED47AD4D-706A-47C3-8F38-E4BDA7914D36}"/>
                  </a:ext>
                </a:extLst>
              </p:cNvPr>
              <p:cNvSpPr/>
              <p:nvPr/>
            </p:nvSpPr>
            <p:spPr>
              <a:xfrm rot="16200000">
                <a:off x="3061618" y="4143343"/>
                <a:ext cx="618393"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prstClr val="white"/>
                  </a:solidFill>
                  <a:latin typeface="Helvetica Regular" pitchFamily="2" charset="0"/>
                  <a:cs typeface="+mn-ea"/>
                  <a:sym typeface="+mn-lt"/>
                </a:endParaRPr>
              </a:p>
            </p:txBody>
          </p:sp>
          <p:sp>
            <p:nvSpPr>
              <p:cNvPr id="55" name="矩形 54">
                <a:extLst>
                  <a:ext uri="{FF2B5EF4-FFF2-40B4-BE49-F238E27FC236}">
                    <a16:creationId xmlns:a16="http://schemas.microsoft.com/office/drawing/2014/main" id="{5F5C6A14-9E9A-4027-98BB-683794C2A5FB}"/>
                  </a:ext>
                </a:extLst>
              </p:cNvPr>
              <p:cNvSpPr/>
              <p:nvPr/>
            </p:nvSpPr>
            <p:spPr>
              <a:xfrm rot="16200000">
                <a:off x="3061618" y="3524950"/>
                <a:ext cx="61839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prstClr val="white"/>
                  </a:solidFill>
                  <a:latin typeface="Helvetica Regular" pitchFamily="2" charset="0"/>
                  <a:cs typeface="+mn-ea"/>
                  <a:sym typeface="+mn-lt"/>
                </a:endParaRPr>
              </a:p>
            </p:txBody>
          </p:sp>
          <p:sp>
            <p:nvSpPr>
              <p:cNvPr id="56" name="矩形 55">
                <a:extLst>
                  <a:ext uri="{FF2B5EF4-FFF2-40B4-BE49-F238E27FC236}">
                    <a16:creationId xmlns:a16="http://schemas.microsoft.com/office/drawing/2014/main" id="{4BBA3B5A-A797-4AEB-8096-8C70516727E2}"/>
                  </a:ext>
                </a:extLst>
              </p:cNvPr>
              <p:cNvSpPr/>
              <p:nvPr/>
            </p:nvSpPr>
            <p:spPr>
              <a:xfrm rot="16200000">
                <a:off x="3061618" y="2906557"/>
                <a:ext cx="618393"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prstClr val="white"/>
                  </a:solidFill>
                  <a:latin typeface="Helvetica Regular" pitchFamily="2" charset="0"/>
                  <a:cs typeface="+mn-ea"/>
                  <a:sym typeface="+mn-lt"/>
                </a:endParaRPr>
              </a:p>
            </p:txBody>
          </p:sp>
          <p:sp>
            <p:nvSpPr>
              <p:cNvPr id="57" name="矩形 56">
                <a:extLst>
                  <a:ext uri="{FF2B5EF4-FFF2-40B4-BE49-F238E27FC236}">
                    <a16:creationId xmlns:a16="http://schemas.microsoft.com/office/drawing/2014/main" id="{5D3F9928-1808-4562-B3BE-463D777C5E0D}"/>
                  </a:ext>
                </a:extLst>
              </p:cNvPr>
              <p:cNvSpPr/>
              <p:nvPr/>
            </p:nvSpPr>
            <p:spPr>
              <a:xfrm rot="16200000">
                <a:off x="3061618" y="2288163"/>
                <a:ext cx="61839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prstClr val="white"/>
                  </a:solidFill>
                  <a:latin typeface="Helvetica Regular" pitchFamily="2" charset="0"/>
                  <a:cs typeface="+mn-ea"/>
                  <a:sym typeface="+mn-lt"/>
                </a:endParaRPr>
              </a:p>
            </p:txBody>
          </p:sp>
        </p:grpSp>
        <p:sp>
          <p:nvSpPr>
            <p:cNvPr id="60" name="矩形 59">
              <a:extLst>
                <a:ext uri="{FF2B5EF4-FFF2-40B4-BE49-F238E27FC236}">
                  <a16:creationId xmlns:a16="http://schemas.microsoft.com/office/drawing/2014/main" id="{9D712837-5B7B-40DC-86BF-E32474D3BF8A}"/>
                </a:ext>
              </a:extLst>
            </p:cNvPr>
            <p:cNvSpPr/>
            <p:nvPr/>
          </p:nvSpPr>
          <p:spPr>
            <a:xfrm>
              <a:off x="2467537" y="2768040"/>
              <a:ext cx="800219" cy="530402"/>
            </a:xfrm>
            <a:prstGeom prst="rect">
              <a:avLst/>
            </a:prstGeom>
          </p:spPr>
          <p:txBody>
            <a:bodyPr wrap="none">
              <a:spAutoFit/>
            </a:bodyPr>
            <a:lstStyle/>
            <a:p>
              <a:pPr>
                <a:lnSpc>
                  <a:spcPct val="130000"/>
                </a:lnSpc>
              </a:pPr>
              <a:r>
                <a:rPr lang="zh-CN" altLang="en-US" sz="2400" dirty="0">
                  <a:latin typeface="Helvetica Regular" pitchFamily="2" charset="0"/>
                  <a:cs typeface="+mn-ea"/>
                  <a:sym typeface="+mn-lt"/>
                </a:rPr>
                <a:t>中文</a:t>
              </a:r>
            </a:p>
          </p:txBody>
        </p:sp>
        <p:sp>
          <p:nvSpPr>
            <p:cNvPr id="61" name="矩形 60">
              <a:extLst>
                <a:ext uri="{FF2B5EF4-FFF2-40B4-BE49-F238E27FC236}">
                  <a16:creationId xmlns:a16="http://schemas.microsoft.com/office/drawing/2014/main" id="{B89416F8-C227-412B-B4CC-AC2395932A3B}"/>
                </a:ext>
              </a:extLst>
            </p:cNvPr>
            <p:cNvSpPr/>
            <p:nvPr/>
          </p:nvSpPr>
          <p:spPr>
            <a:xfrm>
              <a:off x="2467537" y="4228470"/>
              <a:ext cx="800219" cy="530402"/>
            </a:xfrm>
            <a:prstGeom prst="rect">
              <a:avLst/>
            </a:prstGeom>
          </p:spPr>
          <p:txBody>
            <a:bodyPr wrap="none">
              <a:spAutoFit/>
            </a:bodyPr>
            <a:lstStyle/>
            <a:p>
              <a:pPr>
                <a:lnSpc>
                  <a:spcPct val="130000"/>
                </a:lnSpc>
              </a:pPr>
              <a:r>
                <a:rPr lang="zh-CN" altLang="en-US" sz="2400" dirty="0">
                  <a:latin typeface="Helvetica Regular" pitchFamily="2" charset="0"/>
                  <a:cs typeface="+mn-ea"/>
                  <a:sym typeface="+mn-lt"/>
                </a:rPr>
                <a:t>英文</a:t>
              </a:r>
            </a:p>
          </p:txBody>
        </p:sp>
        <p:sp>
          <p:nvSpPr>
            <p:cNvPr id="64" name="矩形 63">
              <a:extLst>
                <a:ext uri="{FF2B5EF4-FFF2-40B4-BE49-F238E27FC236}">
                  <a16:creationId xmlns:a16="http://schemas.microsoft.com/office/drawing/2014/main" id="{E0BF44DD-99F9-4073-A1B8-3904B4FDF33D}"/>
                </a:ext>
              </a:extLst>
            </p:cNvPr>
            <p:cNvSpPr/>
            <p:nvPr/>
          </p:nvSpPr>
          <p:spPr>
            <a:xfrm>
              <a:off x="3692267" y="1691183"/>
              <a:ext cx="2961067" cy="525657"/>
            </a:xfrm>
            <a:prstGeom prst="rect">
              <a:avLst/>
            </a:prstGeom>
          </p:spPr>
          <p:txBody>
            <a:bodyPr wrap="none">
              <a:spAutoFit/>
            </a:bodyPr>
            <a:lstStyle/>
            <a:p>
              <a:pPr>
                <a:lnSpc>
                  <a:spcPct val="130000"/>
                </a:lnSpc>
              </a:pPr>
              <a:r>
                <a:rPr lang="zh-CN" altLang="en-US" sz="2400" dirty="0">
                  <a:latin typeface="Helvetica Regular" pitchFamily="2" charset="0"/>
                  <a:cs typeface="+mn-ea"/>
                  <a:sym typeface="+mn-lt"/>
                </a:rPr>
                <a:t> 一级标题</a:t>
              </a:r>
              <a:r>
                <a:rPr lang="en-US" altLang="zh-CN" sz="2400" dirty="0">
                  <a:latin typeface="Helvetica Regular" pitchFamily="2" charset="0"/>
                  <a:cs typeface="+mn-ea"/>
                  <a:sym typeface="+mn-lt"/>
                </a:rPr>
                <a:t>/</a:t>
              </a:r>
              <a:r>
                <a:rPr lang="zh-CN" altLang="en-US" sz="2400" dirty="0">
                  <a:latin typeface="Helvetica Regular" pitchFamily="2" charset="0"/>
                  <a:cs typeface="+mn-ea"/>
                  <a:sym typeface="+mn-lt"/>
                </a:rPr>
                <a:t>二级标题 </a:t>
              </a:r>
            </a:p>
          </p:txBody>
        </p:sp>
        <p:sp>
          <p:nvSpPr>
            <p:cNvPr id="66" name="矩形 65">
              <a:extLst>
                <a:ext uri="{FF2B5EF4-FFF2-40B4-BE49-F238E27FC236}">
                  <a16:creationId xmlns:a16="http://schemas.microsoft.com/office/drawing/2014/main" id="{F8E534CA-580E-48C7-AD05-8494DC2CC98C}"/>
                </a:ext>
              </a:extLst>
            </p:cNvPr>
            <p:cNvSpPr/>
            <p:nvPr/>
          </p:nvSpPr>
          <p:spPr>
            <a:xfrm>
              <a:off x="7979001" y="1691183"/>
              <a:ext cx="800219" cy="530402"/>
            </a:xfrm>
            <a:prstGeom prst="rect">
              <a:avLst/>
            </a:prstGeom>
          </p:spPr>
          <p:txBody>
            <a:bodyPr wrap="none">
              <a:spAutoFit/>
            </a:bodyPr>
            <a:lstStyle/>
            <a:p>
              <a:pPr>
                <a:lnSpc>
                  <a:spcPct val="130000"/>
                </a:lnSpc>
              </a:pPr>
              <a:r>
                <a:rPr lang="zh-CN" altLang="en-US" sz="2400" dirty="0">
                  <a:latin typeface="Helvetica Regular" pitchFamily="2" charset="0"/>
                  <a:cs typeface="+mn-ea"/>
                  <a:sym typeface="+mn-lt"/>
                </a:rPr>
                <a:t>正文</a:t>
              </a:r>
            </a:p>
          </p:txBody>
        </p:sp>
        <p:sp>
          <p:nvSpPr>
            <p:cNvPr id="68" name="矩形 67">
              <a:extLst>
                <a:ext uri="{FF2B5EF4-FFF2-40B4-BE49-F238E27FC236}">
                  <a16:creationId xmlns:a16="http://schemas.microsoft.com/office/drawing/2014/main" id="{EC919041-EF72-4584-9CC2-6B469A19C50A}"/>
                </a:ext>
              </a:extLst>
            </p:cNvPr>
            <p:cNvSpPr/>
            <p:nvPr/>
          </p:nvSpPr>
          <p:spPr>
            <a:xfrm>
              <a:off x="3891780" y="2403966"/>
              <a:ext cx="2502731" cy="1253164"/>
            </a:xfrm>
            <a:prstGeom prst="rect">
              <a:avLst/>
            </a:prstGeom>
          </p:spPr>
          <p:txBody>
            <a:bodyPr wrap="square">
              <a:spAutoFit/>
            </a:bodyPr>
            <a:lstStyle/>
            <a:p>
              <a:pPr lvl="0">
                <a:lnSpc>
                  <a:spcPct val="130000"/>
                </a:lnSpc>
                <a:defRPr/>
              </a:pPr>
              <a:r>
                <a:rPr lang="zh-CN" altLang="en-US" sz="2000" kern="0" spc="100" dirty="0">
                  <a:latin typeface="Helvetica Regular" pitchFamily="2" charset="0"/>
                  <a:cs typeface="+mn-ea"/>
                  <a:sym typeface="+mn-lt"/>
                </a:rPr>
                <a:t>字体</a:t>
              </a:r>
              <a:r>
                <a:rPr lang="en-US" altLang="zh-CN" sz="2000" kern="0" spc="100" dirty="0">
                  <a:latin typeface="Helvetica Regular" pitchFamily="2" charset="0"/>
                  <a:cs typeface="+mn-ea"/>
                  <a:sym typeface="+mn-lt"/>
                </a:rPr>
                <a:t> </a:t>
              </a:r>
              <a:r>
                <a:rPr lang="zh-CN" altLang="en-US" sz="2000" kern="0" spc="100" dirty="0">
                  <a:latin typeface="Helvetica Regular" pitchFamily="2" charset="0"/>
                  <a:cs typeface="+mn-ea"/>
                  <a:sym typeface="+mn-lt"/>
                </a:rPr>
                <a:t>微软雅黑</a:t>
              </a:r>
              <a:endParaRPr lang="en-US" altLang="zh-CN" sz="2000" kern="0" spc="100" dirty="0">
                <a:latin typeface="Helvetica Regular" pitchFamily="2" charset="0"/>
                <a:cs typeface="+mn-ea"/>
                <a:sym typeface="+mn-lt"/>
              </a:endParaRPr>
            </a:p>
            <a:p>
              <a:pPr lvl="0">
                <a:lnSpc>
                  <a:spcPct val="130000"/>
                </a:lnSpc>
                <a:defRPr/>
              </a:pPr>
              <a:r>
                <a:rPr lang="zh-CN" altLang="en-US" sz="2000" kern="0" spc="100" dirty="0">
                  <a:latin typeface="Helvetica Regular" pitchFamily="2" charset="0"/>
                  <a:cs typeface="+mn-ea"/>
                  <a:sym typeface="+mn-lt"/>
                </a:rPr>
                <a:t>字号 </a:t>
              </a:r>
              <a:r>
                <a:rPr lang="en-US" altLang="zh-CN" sz="2000" kern="0" spc="100" dirty="0">
                  <a:latin typeface="Helvetica Regular" pitchFamily="2" charset="0"/>
                  <a:cs typeface="+mn-ea"/>
                  <a:sym typeface="+mn-lt"/>
                </a:rPr>
                <a:t>36/28</a:t>
              </a:r>
            </a:p>
            <a:p>
              <a:pPr lvl="0">
                <a:lnSpc>
                  <a:spcPct val="130000"/>
                </a:lnSpc>
                <a:defRPr/>
              </a:pPr>
              <a:r>
                <a:rPr lang="zh-CN" altLang="en-US" sz="2000" kern="0" spc="100" dirty="0">
                  <a:latin typeface="Helvetica Regular" pitchFamily="2" charset="0"/>
                  <a:cs typeface="+mn-ea"/>
                  <a:sym typeface="+mn-lt"/>
                </a:rPr>
                <a:t>行距 </a:t>
              </a:r>
              <a:r>
                <a:rPr lang="en-US" altLang="zh-CN" sz="2000" kern="0" spc="100" dirty="0">
                  <a:latin typeface="Helvetica Regular" pitchFamily="2" charset="0"/>
                  <a:cs typeface="+mn-ea"/>
                  <a:sym typeface="+mn-lt"/>
                </a:rPr>
                <a:t>1.2-1.5</a:t>
              </a:r>
              <a:endParaRPr lang="zh-CN" altLang="en-US" sz="2000" kern="0" spc="100" dirty="0">
                <a:latin typeface="Helvetica Regular" pitchFamily="2" charset="0"/>
                <a:cs typeface="+mn-ea"/>
                <a:sym typeface="+mn-lt"/>
              </a:endParaRPr>
            </a:p>
          </p:txBody>
        </p:sp>
        <p:sp>
          <p:nvSpPr>
            <p:cNvPr id="69" name="矩形 68">
              <a:extLst>
                <a:ext uri="{FF2B5EF4-FFF2-40B4-BE49-F238E27FC236}">
                  <a16:creationId xmlns:a16="http://schemas.microsoft.com/office/drawing/2014/main" id="{8CEAEF6C-4C84-4799-8175-98734709E65F}"/>
                </a:ext>
              </a:extLst>
            </p:cNvPr>
            <p:cNvSpPr/>
            <p:nvPr/>
          </p:nvSpPr>
          <p:spPr>
            <a:xfrm>
              <a:off x="7030205" y="2403966"/>
              <a:ext cx="2697811" cy="1253164"/>
            </a:xfrm>
            <a:prstGeom prst="rect">
              <a:avLst/>
            </a:prstGeom>
          </p:spPr>
          <p:txBody>
            <a:bodyPr wrap="square">
              <a:spAutoFit/>
            </a:bodyPr>
            <a:lstStyle/>
            <a:p>
              <a:pPr lvl="0">
                <a:lnSpc>
                  <a:spcPct val="130000"/>
                </a:lnSpc>
                <a:defRPr/>
              </a:pPr>
              <a:r>
                <a:rPr lang="zh-CN" altLang="en-US" sz="2000" kern="0" spc="100" dirty="0">
                  <a:latin typeface="Helvetica Regular" pitchFamily="2" charset="0"/>
                  <a:cs typeface="+mn-ea"/>
                  <a:sym typeface="+mn-lt"/>
                </a:rPr>
                <a:t>字体 微软雅黑</a:t>
              </a:r>
              <a:endParaRPr lang="en-US" altLang="zh-CN" sz="2000" kern="0" spc="100" dirty="0">
                <a:latin typeface="Helvetica Regular" pitchFamily="2" charset="0"/>
                <a:cs typeface="Arial" panose="020B0604020202020204" pitchFamily="34" charset="0"/>
                <a:sym typeface="+mn-lt"/>
              </a:endParaRPr>
            </a:p>
            <a:p>
              <a:pPr lvl="0">
                <a:lnSpc>
                  <a:spcPct val="130000"/>
                </a:lnSpc>
                <a:defRPr/>
              </a:pPr>
              <a:r>
                <a:rPr lang="zh-CN" altLang="en-US" sz="2000" kern="0" spc="100" dirty="0">
                  <a:latin typeface="Helvetica Regular" pitchFamily="2" charset="0"/>
                  <a:cs typeface="+mn-ea"/>
                  <a:sym typeface="+mn-lt"/>
                </a:rPr>
                <a:t>字号 建议</a:t>
              </a:r>
              <a:r>
                <a:rPr lang="en-US" altLang="zh-CN" sz="2000" kern="0" spc="100" dirty="0">
                  <a:latin typeface="Helvetica Regular" pitchFamily="2" charset="0"/>
                  <a:cs typeface="+mn-ea"/>
                  <a:sym typeface="+mn-lt"/>
                </a:rPr>
                <a:t>20-28</a:t>
              </a:r>
            </a:p>
            <a:p>
              <a:pPr lvl="0">
                <a:lnSpc>
                  <a:spcPct val="130000"/>
                </a:lnSpc>
                <a:defRPr/>
              </a:pPr>
              <a:r>
                <a:rPr lang="zh-CN" altLang="en-US" sz="2000" kern="0" spc="100" dirty="0">
                  <a:latin typeface="Helvetica Regular" pitchFamily="2" charset="0"/>
                  <a:cs typeface="+mn-ea"/>
                  <a:sym typeface="+mn-lt"/>
                </a:rPr>
                <a:t>行距 </a:t>
              </a:r>
              <a:r>
                <a:rPr lang="en-US" altLang="zh-CN" sz="2000" kern="0" spc="100" dirty="0">
                  <a:latin typeface="Helvetica Regular" pitchFamily="2" charset="0"/>
                  <a:cs typeface="+mn-ea"/>
                  <a:sym typeface="+mn-lt"/>
                </a:rPr>
                <a:t>1.2-1.5</a:t>
              </a:r>
              <a:endParaRPr lang="zh-CN" altLang="en-US" sz="2000" kern="0" spc="100" dirty="0">
                <a:latin typeface="Helvetica Regular" pitchFamily="2" charset="0"/>
                <a:cs typeface="+mn-ea"/>
                <a:sym typeface="+mn-lt"/>
              </a:endParaRPr>
            </a:p>
          </p:txBody>
        </p:sp>
        <p:sp>
          <p:nvSpPr>
            <p:cNvPr id="70" name="文本框 69">
              <a:extLst>
                <a:ext uri="{FF2B5EF4-FFF2-40B4-BE49-F238E27FC236}">
                  <a16:creationId xmlns:a16="http://schemas.microsoft.com/office/drawing/2014/main" id="{CACCEF27-BF35-4247-BB9B-0B98705552B3}"/>
                </a:ext>
              </a:extLst>
            </p:cNvPr>
            <p:cNvSpPr txBox="1"/>
            <p:nvPr/>
          </p:nvSpPr>
          <p:spPr>
            <a:xfrm>
              <a:off x="3891780" y="3864396"/>
              <a:ext cx="2761554" cy="1248290"/>
            </a:xfrm>
            <a:prstGeom prst="rect">
              <a:avLst/>
            </a:prstGeom>
            <a:noFill/>
          </p:spPr>
          <p:txBody>
            <a:bodyPr wrap="square" rtlCol="0">
              <a:spAutoFit/>
            </a:bodyPr>
            <a:lstStyle/>
            <a:p>
              <a:pPr marL="0" marR="0" lvl="0" indent="0" defTabSz="914400" eaLnBrk="1" fontAlgn="auto" latinLnBrk="0" hangingPunct="1">
                <a:lnSpc>
                  <a:spcPct val="130000"/>
                </a:lnSpc>
                <a:spcBef>
                  <a:spcPct val="0"/>
                </a:spcBef>
                <a:spcAft>
                  <a:spcPct val="0"/>
                </a:spcAft>
                <a:buClrTx/>
                <a:buSzTx/>
                <a:buFontTx/>
                <a:buNone/>
                <a:tabLst/>
                <a:defRPr/>
              </a:pPr>
              <a:r>
                <a:rPr kumimoji="0" lang="zh-CN" altLang="en-US" sz="2000" u="none" strike="noStrike" kern="0" cap="none" spc="100" normalizeH="0" baseline="0" noProof="0" dirty="0">
                  <a:ln>
                    <a:noFill/>
                  </a:ln>
                  <a:effectLst/>
                  <a:uLnTx/>
                  <a:uFillTx/>
                  <a:latin typeface="Helvetica Regular" pitchFamily="2" charset="0"/>
                  <a:cs typeface="+mn-ea"/>
                  <a:sym typeface="+mn-lt"/>
                </a:rPr>
                <a:t>字体 </a:t>
              </a:r>
              <a:r>
                <a:rPr kumimoji="0" lang="en-US" altLang="zh-CN" sz="2000" b="0" i="0" u="none" strike="noStrike" kern="0" cap="none" spc="100" normalizeH="0" baseline="0" noProof="0" dirty="0">
                  <a:ln>
                    <a:noFill/>
                  </a:ln>
                  <a:effectLst/>
                  <a:uLnTx/>
                  <a:uFillTx/>
                  <a:latin typeface="Helvetica" pitchFamily="2" charset="0"/>
                  <a:cs typeface="+mn-ea"/>
                  <a:sym typeface="+mn-lt"/>
                </a:rPr>
                <a:t>Helvetica/</a:t>
              </a:r>
              <a:r>
                <a:rPr kumimoji="0" lang="en-US" altLang="zh-CN" sz="2000" u="none" strike="noStrike" kern="0" cap="none" spc="100" normalizeH="0" baseline="0" noProof="0" dirty="0">
                  <a:ln>
                    <a:noFill/>
                  </a:ln>
                  <a:effectLst/>
                  <a:uLnTx/>
                  <a:uFillTx/>
                  <a:latin typeface="Helvetica" pitchFamily="2" charset="0"/>
                  <a:cs typeface="Arial" panose="020B0604020202020204" pitchFamily="34" charset="0"/>
                  <a:sym typeface="+mn-lt"/>
                </a:rPr>
                <a:t>Arial</a:t>
              </a:r>
            </a:p>
            <a:p>
              <a:pPr>
                <a:lnSpc>
                  <a:spcPct val="130000"/>
                </a:lnSpc>
                <a:spcBef>
                  <a:spcPct val="0"/>
                </a:spcBef>
                <a:spcAft>
                  <a:spcPct val="0"/>
                </a:spcAft>
                <a:defRPr/>
              </a:pPr>
              <a:r>
                <a:rPr lang="zh-CN" altLang="en-US" sz="2000" kern="0" spc="100" dirty="0">
                  <a:latin typeface="Helvetica Regular" pitchFamily="2" charset="0"/>
                  <a:cs typeface="+mn-ea"/>
                  <a:sym typeface="+mn-lt"/>
                </a:rPr>
                <a:t>字号 </a:t>
              </a:r>
              <a:r>
                <a:rPr lang="en-US" altLang="zh-CN" sz="2000" kern="0" spc="100" dirty="0">
                  <a:latin typeface="Helvetica Regular" pitchFamily="2" charset="0"/>
                  <a:cs typeface="+mn-ea"/>
                  <a:sym typeface="+mn-lt"/>
                </a:rPr>
                <a:t>36/28</a:t>
              </a:r>
              <a:endParaRPr kumimoji="0" lang="en-US" altLang="zh-CN" sz="2000" u="none" strike="noStrike" kern="0" cap="none" spc="100" normalizeH="0" baseline="0" noProof="0" dirty="0">
                <a:ln>
                  <a:noFill/>
                </a:ln>
                <a:effectLst/>
                <a:uLnTx/>
                <a:uFillTx/>
                <a:latin typeface="Helvetica Regular" pitchFamily="2" charset="0"/>
                <a:cs typeface="+mn-ea"/>
                <a:sym typeface="+mn-lt"/>
              </a:endParaRPr>
            </a:p>
            <a:p>
              <a:pPr marL="0" marR="0" lvl="0" indent="0" defTabSz="914400" eaLnBrk="1" fontAlgn="auto" latinLnBrk="0" hangingPunct="1">
                <a:lnSpc>
                  <a:spcPct val="130000"/>
                </a:lnSpc>
                <a:spcBef>
                  <a:spcPct val="0"/>
                </a:spcBef>
                <a:spcAft>
                  <a:spcPct val="0"/>
                </a:spcAft>
                <a:buClrTx/>
                <a:buSzTx/>
                <a:buFontTx/>
                <a:buNone/>
                <a:tabLst/>
                <a:defRPr/>
              </a:pPr>
              <a:r>
                <a:rPr kumimoji="0" lang="zh-CN" altLang="en-US" sz="2000" u="none" strike="noStrike" kern="0" cap="none" spc="100" normalizeH="0" baseline="0" noProof="0" dirty="0">
                  <a:ln>
                    <a:noFill/>
                  </a:ln>
                  <a:effectLst/>
                  <a:uLnTx/>
                  <a:uFillTx/>
                  <a:latin typeface="Helvetica Regular" pitchFamily="2" charset="0"/>
                  <a:cs typeface="+mn-ea"/>
                  <a:sym typeface="+mn-lt"/>
                </a:rPr>
                <a:t>行距 保持默认即可</a:t>
              </a:r>
              <a:endParaRPr kumimoji="0" lang="en-US" altLang="zh-CN" sz="2000" u="none" strike="noStrike" kern="0" cap="none" spc="100" normalizeH="0" baseline="0" noProof="0" dirty="0">
                <a:ln>
                  <a:noFill/>
                </a:ln>
                <a:effectLst/>
                <a:uLnTx/>
                <a:uFillTx/>
                <a:latin typeface="Helvetica Regular" pitchFamily="2" charset="0"/>
                <a:cs typeface="+mn-ea"/>
                <a:sym typeface="+mn-lt"/>
              </a:endParaRPr>
            </a:p>
          </p:txBody>
        </p:sp>
        <p:sp>
          <p:nvSpPr>
            <p:cNvPr id="77" name="文本框 76">
              <a:extLst>
                <a:ext uri="{FF2B5EF4-FFF2-40B4-BE49-F238E27FC236}">
                  <a16:creationId xmlns:a16="http://schemas.microsoft.com/office/drawing/2014/main" id="{BB9D3877-51D5-4B7D-9510-525CF6F59A8B}"/>
                </a:ext>
              </a:extLst>
            </p:cNvPr>
            <p:cNvSpPr txBox="1"/>
            <p:nvPr/>
          </p:nvSpPr>
          <p:spPr>
            <a:xfrm>
              <a:off x="7030205" y="3864396"/>
              <a:ext cx="2697811" cy="1253164"/>
            </a:xfrm>
            <a:prstGeom prst="rect">
              <a:avLst/>
            </a:prstGeom>
            <a:noFill/>
          </p:spPr>
          <p:txBody>
            <a:bodyPr wrap="square" rtlCol="0">
              <a:spAutoFit/>
            </a:bodyPr>
            <a:lstStyle/>
            <a:p>
              <a:pPr>
                <a:lnSpc>
                  <a:spcPct val="130000"/>
                </a:lnSpc>
                <a:spcBef>
                  <a:spcPct val="0"/>
                </a:spcBef>
                <a:spcAft>
                  <a:spcPct val="0"/>
                </a:spcAft>
                <a:defRPr/>
              </a:pPr>
              <a:r>
                <a:rPr kumimoji="0" lang="zh-CN" altLang="en-US" sz="2000" u="none" strike="noStrike" kern="0" cap="none" spc="100" normalizeH="0" baseline="0" noProof="0" dirty="0">
                  <a:ln>
                    <a:noFill/>
                  </a:ln>
                  <a:effectLst/>
                  <a:uLnTx/>
                  <a:uFillTx/>
                  <a:latin typeface="Helvetica Regular" pitchFamily="2" charset="0"/>
                  <a:cs typeface="+mn-ea"/>
                  <a:sym typeface="+mn-lt"/>
                </a:rPr>
                <a:t>字体 </a:t>
              </a:r>
              <a:r>
                <a:rPr lang="en-US" altLang="zh-CN" sz="2000" kern="0" spc="100" dirty="0">
                  <a:latin typeface="Helvetica" pitchFamily="2" charset="0"/>
                  <a:cs typeface="+mn-ea"/>
                  <a:sym typeface="+mn-lt"/>
                </a:rPr>
                <a:t>Helvetica/</a:t>
              </a:r>
              <a:r>
                <a:rPr lang="en-US" altLang="zh-CN" sz="2000" kern="0" spc="100" dirty="0">
                  <a:latin typeface="Helvetica" pitchFamily="2" charset="0"/>
                  <a:cs typeface="Arial" panose="020B0604020202020204" pitchFamily="34" charset="0"/>
                  <a:sym typeface="+mn-lt"/>
                </a:rPr>
                <a:t>Arial</a:t>
              </a:r>
              <a:endParaRPr kumimoji="0" lang="en-US" altLang="zh-CN" sz="2000" u="none" strike="noStrike" kern="0" cap="none" spc="100" normalizeH="0" baseline="0" noProof="0" dirty="0">
                <a:ln>
                  <a:noFill/>
                </a:ln>
                <a:effectLst/>
                <a:uLnTx/>
                <a:uFillTx/>
                <a:latin typeface="Helvetica" pitchFamily="2" charset="0"/>
                <a:cs typeface="Arial" panose="020B0604020202020204" pitchFamily="34" charset="0"/>
                <a:sym typeface="+mn-lt"/>
              </a:endParaRPr>
            </a:p>
            <a:p>
              <a:pPr>
                <a:lnSpc>
                  <a:spcPct val="130000"/>
                </a:lnSpc>
                <a:spcBef>
                  <a:spcPct val="0"/>
                </a:spcBef>
                <a:spcAft>
                  <a:spcPct val="0"/>
                </a:spcAft>
                <a:defRPr/>
              </a:pPr>
              <a:r>
                <a:rPr lang="zh-CN" altLang="en-US" sz="2000" kern="0" spc="100" dirty="0">
                  <a:latin typeface="Helvetica Regular" pitchFamily="2" charset="0"/>
                  <a:cs typeface="+mn-ea"/>
                  <a:sym typeface="+mn-lt"/>
                </a:rPr>
                <a:t>字号 建议</a:t>
              </a:r>
              <a:r>
                <a:rPr lang="en-US" altLang="zh-CN" sz="2000" kern="0" spc="100" dirty="0">
                  <a:latin typeface="Helvetica Regular" pitchFamily="2" charset="0"/>
                  <a:cs typeface="+mn-ea"/>
                  <a:sym typeface="+mn-lt"/>
                </a:rPr>
                <a:t>20-28</a:t>
              </a:r>
              <a:endParaRPr kumimoji="0" lang="en-US" altLang="zh-CN" sz="2000" u="none" strike="noStrike" kern="0" cap="none" spc="100" normalizeH="0" baseline="0" noProof="0" dirty="0">
                <a:ln>
                  <a:noFill/>
                </a:ln>
                <a:effectLst/>
                <a:uLnTx/>
                <a:uFillTx/>
                <a:latin typeface="Helvetica Regular" pitchFamily="2" charset="0"/>
                <a:cs typeface="+mn-ea"/>
                <a:sym typeface="+mn-lt"/>
              </a:endParaRPr>
            </a:p>
            <a:p>
              <a:pPr marL="0" marR="0" lvl="0" indent="0" defTabSz="914400" eaLnBrk="1" fontAlgn="auto" latinLnBrk="0" hangingPunct="1">
                <a:lnSpc>
                  <a:spcPct val="130000"/>
                </a:lnSpc>
                <a:spcBef>
                  <a:spcPct val="0"/>
                </a:spcBef>
                <a:spcAft>
                  <a:spcPct val="0"/>
                </a:spcAft>
                <a:buClrTx/>
                <a:buSzTx/>
                <a:buFontTx/>
                <a:buNone/>
                <a:tabLst/>
                <a:defRPr/>
              </a:pPr>
              <a:r>
                <a:rPr kumimoji="0" lang="zh-CN" altLang="en-US" sz="2000" u="none" strike="noStrike" kern="0" cap="none" spc="100" normalizeH="0" baseline="0" noProof="0" dirty="0">
                  <a:ln>
                    <a:noFill/>
                  </a:ln>
                  <a:effectLst/>
                  <a:uLnTx/>
                  <a:uFillTx/>
                  <a:latin typeface="Helvetica Regular" pitchFamily="2" charset="0"/>
                  <a:cs typeface="+mn-ea"/>
                  <a:sym typeface="+mn-lt"/>
                </a:rPr>
                <a:t>行距 保持默认即可</a:t>
              </a:r>
              <a:endParaRPr kumimoji="0" lang="en-US" altLang="zh-CN" sz="2000" u="none" strike="noStrike" kern="0" cap="none" spc="100" normalizeH="0" baseline="0" noProof="0" dirty="0">
                <a:ln>
                  <a:noFill/>
                </a:ln>
                <a:effectLst/>
                <a:uLnTx/>
                <a:uFillTx/>
                <a:latin typeface="Helvetica Regular" pitchFamily="2" charset="0"/>
                <a:cs typeface="+mn-ea"/>
                <a:sym typeface="+mn-lt"/>
              </a:endParaRPr>
            </a:p>
          </p:txBody>
        </p:sp>
      </p:grpSp>
      <p:sp>
        <p:nvSpPr>
          <p:cNvPr id="3" name="标题 2">
            <a:extLst>
              <a:ext uri="{FF2B5EF4-FFF2-40B4-BE49-F238E27FC236}">
                <a16:creationId xmlns:a16="http://schemas.microsoft.com/office/drawing/2014/main" id="{74B11931-EE9E-47DE-B9F0-8AD492104BFB}"/>
              </a:ext>
            </a:extLst>
          </p:cNvPr>
          <p:cNvSpPr>
            <a:spLocks noGrp="1"/>
          </p:cNvSpPr>
          <p:nvPr>
            <p:ph type="title"/>
          </p:nvPr>
        </p:nvSpPr>
        <p:spPr>
          <a:xfrm>
            <a:off x="1091255" y="237834"/>
            <a:ext cx="8168208" cy="790865"/>
          </a:xfrm>
        </p:spPr>
        <p:txBody>
          <a:bodyPr/>
          <a:lstStyle/>
          <a:p>
            <a:r>
              <a:rPr lang="zh-CN" altLang="en-US" dirty="0">
                <a:sym typeface="+mn-lt"/>
              </a:rPr>
              <a:t>字体规范</a:t>
            </a:r>
          </a:p>
        </p:txBody>
      </p:sp>
      <p:sp>
        <p:nvSpPr>
          <p:cNvPr id="5" name="灯片编号占位符 4">
            <a:extLst>
              <a:ext uri="{FF2B5EF4-FFF2-40B4-BE49-F238E27FC236}">
                <a16:creationId xmlns:a16="http://schemas.microsoft.com/office/drawing/2014/main" id="{6ADE8964-0F2F-4FAC-A23C-6656D94EAF0E}"/>
              </a:ext>
            </a:extLst>
          </p:cNvPr>
          <p:cNvSpPr>
            <a:spLocks noGrp="1"/>
          </p:cNvSpPr>
          <p:nvPr>
            <p:ph type="sldNum" sz="quarter" idx="12"/>
          </p:nvPr>
        </p:nvSpPr>
        <p:spPr>
          <a:xfrm>
            <a:off x="8746825" y="6356349"/>
            <a:ext cx="2743200" cy="365125"/>
          </a:xfrm>
        </p:spPr>
        <p:txBody>
          <a:bodyPr/>
          <a:lstStyle/>
          <a:p>
            <a:fld id="{2515AB8F-1C56-49E9-90C8-78D22B0C1B97}" type="slidenum">
              <a:rPr lang="zh-CN" altLang="en-US" smtClean="0">
                <a:sym typeface="+mn-lt"/>
              </a:rPr>
              <a:pPr/>
              <a:t>63</a:t>
            </a:fld>
            <a:endParaRPr lang="zh-CN" altLang="en-US">
              <a:sym typeface="+mn-lt"/>
            </a:endParaRPr>
          </a:p>
        </p:txBody>
      </p:sp>
    </p:spTree>
    <p:extLst>
      <p:ext uri="{BB962C8B-B14F-4D97-AF65-F5344CB8AC3E}">
        <p14:creationId xmlns:p14="http://schemas.microsoft.com/office/powerpoint/2010/main" val="1533931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E42D66B-2DAC-2943-A0CB-B87538CD63DC}"/>
              </a:ext>
            </a:extLst>
          </p:cNvPr>
          <p:cNvSpPr>
            <a:spLocks noGrp="1"/>
          </p:cNvSpPr>
          <p:nvPr>
            <p:ph type="sldNum" sz="quarter" idx="12"/>
          </p:nvPr>
        </p:nvSpPr>
        <p:spPr/>
        <p:txBody>
          <a:bodyPr/>
          <a:lstStyle/>
          <a:p>
            <a:fld id="{2515AB8F-1C56-49E9-90C8-78D22B0C1B97}" type="slidenum">
              <a:rPr lang="zh-CN" altLang="en-US" smtClean="0"/>
              <a:pPr/>
              <a:t>64</a:t>
            </a:fld>
            <a:endParaRPr lang="zh-CN" altLang="en-US" dirty="0"/>
          </a:p>
        </p:txBody>
      </p:sp>
      <p:sp>
        <p:nvSpPr>
          <p:cNvPr id="3" name="标题 2">
            <a:extLst>
              <a:ext uri="{FF2B5EF4-FFF2-40B4-BE49-F238E27FC236}">
                <a16:creationId xmlns:a16="http://schemas.microsoft.com/office/drawing/2014/main" id="{66657613-ECFC-B140-86DA-41F36B6A906C}"/>
              </a:ext>
            </a:extLst>
          </p:cNvPr>
          <p:cNvSpPr>
            <a:spLocks noGrp="1"/>
          </p:cNvSpPr>
          <p:nvPr>
            <p:ph type="title"/>
          </p:nvPr>
        </p:nvSpPr>
        <p:spPr/>
        <p:txBody>
          <a:bodyPr/>
          <a:lstStyle/>
          <a:p>
            <a:r>
              <a:rPr kumimoji="1" lang="zh-CN" altLang="en-US" dirty="0"/>
              <a:t>模板使用教程</a:t>
            </a:r>
            <a:r>
              <a:rPr kumimoji="1" lang="en-US" altLang="zh-CN" dirty="0"/>
              <a:t>-SmartArt</a:t>
            </a:r>
            <a:endParaRPr kumimoji="1" lang="zh-CN" altLang="en-US" dirty="0"/>
          </a:p>
        </p:txBody>
      </p:sp>
      <p:graphicFrame>
        <p:nvGraphicFramePr>
          <p:cNvPr id="5" name="图示 4">
            <a:extLst>
              <a:ext uri="{FF2B5EF4-FFF2-40B4-BE49-F238E27FC236}">
                <a16:creationId xmlns:a16="http://schemas.microsoft.com/office/drawing/2014/main" id="{2BB4AF21-08F2-AB4D-B528-9658F0F89ABE}"/>
              </a:ext>
            </a:extLst>
          </p:cNvPr>
          <p:cNvGraphicFramePr/>
          <p:nvPr>
            <p:extLst>
              <p:ext uri="{D42A27DB-BD31-4B8C-83A1-F6EECF244321}">
                <p14:modId xmlns:p14="http://schemas.microsoft.com/office/powerpoint/2010/main" val="2851632411"/>
              </p:ext>
            </p:extLst>
          </p:nvPr>
        </p:nvGraphicFramePr>
        <p:xfrm>
          <a:off x="7569769" y="2852714"/>
          <a:ext cx="1285630" cy="1239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图示 6">
            <a:extLst>
              <a:ext uri="{FF2B5EF4-FFF2-40B4-BE49-F238E27FC236}">
                <a16:creationId xmlns:a16="http://schemas.microsoft.com/office/drawing/2014/main" id="{2E579DEB-8CD7-7945-907E-38C97056F8E0}"/>
              </a:ext>
            </a:extLst>
          </p:cNvPr>
          <p:cNvGraphicFramePr/>
          <p:nvPr>
            <p:extLst>
              <p:ext uri="{D42A27DB-BD31-4B8C-83A1-F6EECF244321}">
                <p14:modId xmlns:p14="http://schemas.microsoft.com/office/powerpoint/2010/main" val="3329596550"/>
              </p:ext>
            </p:extLst>
          </p:nvPr>
        </p:nvGraphicFramePr>
        <p:xfrm>
          <a:off x="8741136" y="2813124"/>
          <a:ext cx="1273906" cy="10579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图示 9">
            <a:extLst>
              <a:ext uri="{FF2B5EF4-FFF2-40B4-BE49-F238E27FC236}">
                <a16:creationId xmlns:a16="http://schemas.microsoft.com/office/drawing/2014/main" id="{CF10DE7F-7614-194A-AFB1-72BD63EFBBA4}"/>
              </a:ext>
            </a:extLst>
          </p:cNvPr>
          <p:cNvGraphicFramePr/>
          <p:nvPr>
            <p:extLst>
              <p:ext uri="{D42A27DB-BD31-4B8C-83A1-F6EECF244321}">
                <p14:modId xmlns:p14="http://schemas.microsoft.com/office/powerpoint/2010/main" val="2296379231"/>
              </p:ext>
            </p:extLst>
          </p:nvPr>
        </p:nvGraphicFramePr>
        <p:xfrm>
          <a:off x="8377781" y="906178"/>
          <a:ext cx="3044092" cy="170983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1" name="图示 10">
            <a:extLst>
              <a:ext uri="{FF2B5EF4-FFF2-40B4-BE49-F238E27FC236}">
                <a16:creationId xmlns:a16="http://schemas.microsoft.com/office/drawing/2014/main" id="{1CAF308B-4D1F-0A47-83D4-B89C106564AA}"/>
              </a:ext>
            </a:extLst>
          </p:cNvPr>
          <p:cNvGraphicFramePr/>
          <p:nvPr>
            <p:extLst>
              <p:ext uri="{D42A27DB-BD31-4B8C-83A1-F6EECF244321}">
                <p14:modId xmlns:p14="http://schemas.microsoft.com/office/powerpoint/2010/main" val="3276225220"/>
              </p:ext>
            </p:extLst>
          </p:nvPr>
        </p:nvGraphicFramePr>
        <p:xfrm>
          <a:off x="5347133" y="2935284"/>
          <a:ext cx="2590614" cy="100460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3" name="图示 12">
            <a:extLst>
              <a:ext uri="{FF2B5EF4-FFF2-40B4-BE49-F238E27FC236}">
                <a16:creationId xmlns:a16="http://schemas.microsoft.com/office/drawing/2014/main" id="{2FE196D2-03F7-EA46-8567-55B49A58869C}"/>
              </a:ext>
            </a:extLst>
          </p:cNvPr>
          <p:cNvGraphicFramePr/>
          <p:nvPr>
            <p:extLst>
              <p:ext uri="{D42A27DB-BD31-4B8C-83A1-F6EECF244321}">
                <p14:modId xmlns:p14="http://schemas.microsoft.com/office/powerpoint/2010/main" val="158505505"/>
              </p:ext>
            </p:extLst>
          </p:nvPr>
        </p:nvGraphicFramePr>
        <p:xfrm>
          <a:off x="444175" y="2717140"/>
          <a:ext cx="1320800" cy="148883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4" name="图示 13">
            <a:extLst>
              <a:ext uri="{FF2B5EF4-FFF2-40B4-BE49-F238E27FC236}">
                <a16:creationId xmlns:a16="http://schemas.microsoft.com/office/drawing/2014/main" id="{EB8DE2E8-ECA4-1A40-940D-43320D21DD46}"/>
              </a:ext>
            </a:extLst>
          </p:cNvPr>
          <p:cNvGraphicFramePr/>
          <p:nvPr>
            <p:extLst>
              <p:ext uri="{D42A27DB-BD31-4B8C-83A1-F6EECF244321}">
                <p14:modId xmlns:p14="http://schemas.microsoft.com/office/powerpoint/2010/main" val="1962695099"/>
              </p:ext>
            </p:extLst>
          </p:nvPr>
        </p:nvGraphicFramePr>
        <p:xfrm>
          <a:off x="10160383" y="2708961"/>
          <a:ext cx="945662" cy="123092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5" name="图示 14">
            <a:extLst>
              <a:ext uri="{FF2B5EF4-FFF2-40B4-BE49-F238E27FC236}">
                <a16:creationId xmlns:a16="http://schemas.microsoft.com/office/drawing/2014/main" id="{B16DB676-572E-A24E-A08C-E244A282CBD7}"/>
              </a:ext>
            </a:extLst>
          </p:cNvPr>
          <p:cNvGraphicFramePr/>
          <p:nvPr>
            <p:extLst>
              <p:ext uri="{D42A27DB-BD31-4B8C-83A1-F6EECF244321}">
                <p14:modId xmlns:p14="http://schemas.microsoft.com/office/powerpoint/2010/main" val="1783472034"/>
              </p:ext>
            </p:extLst>
          </p:nvPr>
        </p:nvGraphicFramePr>
        <p:xfrm>
          <a:off x="1964532" y="2910613"/>
          <a:ext cx="2211754" cy="1101884"/>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16" name="图示 15">
            <a:extLst>
              <a:ext uri="{FF2B5EF4-FFF2-40B4-BE49-F238E27FC236}">
                <a16:creationId xmlns:a16="http://schemas.microsoft.com/office/drawing/2014/main" id="{E48F0A3C-8063-6947-95BE-751C3B8D0C00}"/>
              </a:ext>
            </a:extLst>
          </p:cNvPr>
          <p:cNvGraphicFramePr/>
          <p:nvPr>
            <p:extLst>
              <p:ext uri="{D42A27DB-BD31-4B8C-83A1-F6EECF244321}">
                <p14:modId xmlns:p14="http://schemas.microsoft.com/office/powerpoint/2010/main" val="2752821048"/>
              </p:ext>
            </p:extLst>
          </p:nvPr>
        </p:nvGraphicFramePr>
        <p:xfrm>
          <a:off x="4067356" y="2883297"/>
          <a:ext cx="1655559" cy="1178656"/>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graphicFrame>
        <p:nvGraphicFramePr>
          <p:cNvPr id="17" name="图示 16">
            <a:extLst>
              <a:ext uri="{FF2B5EF4-FFF2-40B4-BE49-F238E27FC236}">
                <a16:creationId xmlns:a16="http://schemas.microsoft.com/office/drawing/2014/main" id="{F02F09A2-51F5-9F4E-8BE6-F061E335DE70}"/>
              </a:ext>
            </a:extLst>
          </p:cNvPr>
          <p:cNvGraphicFramePr/>
          <p:nvPr>
            <p:extLst>
              <p:ext uri="{D42A27DB-BD31-4B8C-83A1-F6EECF244321}">
                <p14:modId xmlns:p14="http://schemas.microsoft.com/office/powerpoint/2010/main" val="1052104471"/>
              </p:ext>
            </p:extLst>
          </p:nvPr>
        </p:nvGraphicFramePr>
        <p:xfrm>
          <a:off x="8081959" y="4262204"/>
          <a:ext cx="1489841" cy="1497118"/>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graphicFrame>
        <p:nvGraphicFramePr>
          <p:cNvPr id="18" name="图示 17">
            <a:extLst>
              <a:ext uri="{FF2B5EF4-FFF2-40B4-BE49-F238E27FC236}">
                <a16:creationId xmlns:a16="http://schemas.microsoft.com/office/drawing/2014/main" id="{CBEBB033-68EF-244E-8D7D-891D98AF24E6}"/>
              </a:ext>
            </a:extLst>
          </p:cNvPr>
          <p:cNvGraphicFramePr/>
          <p:nvPr>
            <p:extLst>
              <p:ext uri="{D42A27DB-BD31-4B8C-83A1-F6EECF244321}">
                <p14:modId xmlns:p14="http://schemas.microsoft.com/office/powerpoint/2010/main" val="2575875018"/>
              </p:ext>
            </p:extLst>
          </p:nvPr>
        </p:nvGraphicFramePr>
        <p:xfrm>
          <a:off x="9899827" y="4265248"/>
          <a:ext cx="1289072" cy="1308747"/>
        </p:xfrm>
        <a:graphic>
          <a:graphicData uri="http://schemas.openxmlformats.org/drawingml/2006/diagram">
            <dgm:relIds xmlns:dgm="http://schemas.openxmlformats.org/drawingml/2006/diagram" xmlns:r="http://schemas.openxmlformats.org/officeDocument/2006/relationships" r:dm="rId47" r:lo="rId48" r:qs="rId49" r:cs="rId50"/>
          </a:graphicData>
        </a:graphic>
      </p:graphicFrame>
      <p:graphicFrame>
        <p:nvGraphicFramePr>
          <p:cNvPr id="19" name="图示 18">
            <a:extLst>
              <a:ext uri="{FF2B5EF4-FFF2-40B4-BE49-F238E27FC236}">
                <a16:creationId xmlns:a16="http://schemas.microsoft.com/office/drawing/2014/main" id="{7368F179-41C8-6D4B-80F3-584052BAC473}"/>
              </a:ext>
            </a:extLst>
          </p:cNvPr>
          <p:cNvGraphicFramePr/>
          <p:nvPr/>
        </p:nvGraphicFramePr>
        <p:xfrm>
          <a:off x="75656" y="4262204"/>
          <a:ext cx="2984067" cy="1314837"/>
        </p:xfrm>
        <a:graphic>
          <a:graphicData uri="http://schemas.openxmlformats.org/drawingml/2006/diagram">
            <dgm:relIds xmlns:dgm="http://schemas.openxmlformats.org/drawingml/2006/diagram" xmlns:r="http://schemas.openxmlformats.org/officeDocument/2006/relationships" r:dm="rId52" r:lo="rId53" r:qs="rId54" r:cs="rId55"/>
          </a:graphicData>
        </a:graphic>
      </p:graphicFrame>
      <p:graphicFrame>
        <p:nvGraphicFramePr>
          <p:cNvPr id="20" name="图示 19">
            <a:extLst>
              <a:ext uri="{FF2B5EF4-FFF2-40B4-BE49-F238E27FC236}">
                <a16:creationId xmlns:a16="http://schemas.microsoft.com/office/drawing/2014/main" id="{76023D90-4DD2-7145-A856-151F8C8911FA}"/>
              </a:ext>
            </a:extLst>
          </p:cNvPr>
          <p:cNvGraphicFramePr/>
          <p:nvPr>
            <p:extLst>
              <p:ext uri="{D42A27DB-BD31-4B8C-83A1-F6EECF244321}">
                <p14:modId xmlns:p14="http://schemas.microsoft.com/office/powerpoint/2010/main" val="879134069"/>
              </p:ext>
            </p:extLst>
          </p:nvPr>
        </p:nvGraphicFramePr>
        <p:xfrm>
          <a:off x="3253154" y="4183348"/>
          <a:ext cx="1577700" cy="1472548"/>
        </p:xfrm>
        <a:graphic>
          <a:graphicData uri="http://schemas.openxmlformats.org/drawingml/2006/diagram">
            <dgm:relIds xmlns:dgm="http://schemas.openxmlformats.org/drawingml/2006/diagram" xmlns:r="http://schemas.openxmlformats.org/officeDocument/2006/relationships" r:dm="rId57" r:lo="rId58" r:qs="rId59" r:cs="rId60"/>
          </a:graphicData>
        </a:graphic>
      </p:graphicFrame>
      <p:graphicFrame>
        <p:nvGraphicFramePr>
          <p:cNvPr id="21" name="图示 20">
            <a:extLst>
              <a:ext uri="{FF2B5EF4-FFF2-40B4-BE49-F238E27FC236}">
                <a16:creationId xmlns:a16="http://schemas.microsoft.com/office/drawing/2014/main" id="{20095ADA-7750-6245-B8EF-FD152EE76525}"/>
              </a:ext>
            </a:extLst>
          </p:cNvPr>
          <p:cNvGraphicFramePr/>
          <p:nvPr/>
        </p:nvGraphicFramePr>
        <p:xfrm>
          <a:off x="5347133" y="4004570"/>
          <a:ext cx="2463839" cy="2351779"/>
        </p:xfrm>
        <a:graphic>
          <a:graphicData uri="http://schemas.openxmlformats.org/drawingml/2006/diagram">
            <dgm:relIds xmlns:dgm="http://schemas.openxmlformats.org/drawingml/2006/diagram" xmlns:r="http://schemas.openxmlformats.org/officeDocument/2006/relationships" r:dm="rId62" r:lo="rId63" r:qs="rId64" r:cs="rId65"/>
          </a:graphicData>
        </a:graphic>
      </p:graphicFrame>
      <p:sp>
        <p:nvSpPr>
          <p:cNvPr id="22" name="文本框 21">
            <a:extLst>
              <a:ext uri="{FF2B5EF4-FFF2-40B4-BE49-F238E27FC236}">
                <a16:creationId xmlns:a16="http://schemas.microsoft.com/office/drawing/2014/main" id="{94C63725-5FC3-DA4F-B234-35F3543892EC}"/>
              </a:ext>
            </a:extLst>
          </p:cNvPr>
          <p:cNvSpPr txBox="1"/>
          <p:nvPr/>
        </p:nvSpPr>
        <p:spPr>
          <a:xfrm flipH="1">
            <a:off x="1091253" y="1353342"/>
            <a:ext cx="6634255" cy="1046958"/>
          </a:xfrm>
          <a:prstGeom prst="rect">
            <a:avLst/>
          </a:prstGeom>
          <a:noFill/>
        </p:spPr>
        <p:txBody>
          <a:bodyPr wrap="square" lIns="0" rIns="0" rtlCol="0">
            <a:normAutofit/>
          </a:bodyPr>
          <a:lstStyle/>
          <a:p>
            <a:pPr algn="just">
              <a:lnSpc>
                <a:spcPct val="130000"/>
              </a:lnSpc>
            </a:pPr>
            <a:r>
              <a:rPr lang="en-US" altLang="zh-CN" sz="2000" dirty="0">
                <a:cs typeface="+mn-ea"/>
                <a:sym typeface="+mn-lt"/>
              </a:rPr>
              <a:t>SmartArt </a:t>
            </a:r>
            <a:r>
              <a:rPr lang="zh-CN" altLang="en-US" sz="2000" dirty="0">
                <a:cs typeface="+mn-ea"/>
                <a:sym typeface="+mn-lt"/>
              </a:rPr>
              <a:t>是排版利器，在“插入</a:t>
            </a:r>
            <a:r>
              <a:rPr lang="en-US" altLang="zh-CN" sz="2000" dirty="0">
                <a:cs typeface="+mn-ea"/>
                <a:sym typeface="+mn-lt"/>
              </a:rPr>
              <a:t>-SmartArt</a:t>
            </a:r>
            <a:r>
              <a:rPr lang="zh-CN" altLang="en-US" sz="2000" dirty="0">
                <a:cs typeface="+mn-ea"/>
                <a:sym typeface="+mn-lt"/>
              </a:rPr>
              <a:t>”可以选择更多样式，选择合适的结构使内容不单调更清晰。</a:t>
            </a:r>
          </a:p>
        </p:txBody>
      </p:sp>
    </p:spTree>
    <p:extLst>
      <p:ext uri="{BB962C8B-B14F-4D97-AF65-F5344CB8AC3E}">
        <p14:creationId xmlns:p14="http://schemas.microsoft.com/office/powerpoint/2010/main" val="11684043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E7B66-5289-4DB3-A77C-5E92DD4B4908}"/>
              </a:ext>
            </a:extLst>
          </p:cNvPr>
          <p:cNvSpPr>
            <a:spLocks noGrp="1"/>
          </p:cNvSpPr>
          <p:nvPr>
            <p:ph type="title"/>
          </p:nvPr>
        </p:nvSpPr>
        <p:spPr>
          <a:xfrm>
            <a:off x="1091255" y="237834"/>
            <a:ext cx="8168208" cy="790865"/>
          </a:xfrm>
        </p:spPr>
        <p:txBody>
          <a:bodyPr/>
          <a:lstStyle/>
          <a:p>
            <a:r>
              <a:rPr lang="zh-CN" altLang="en-US" dirty="0">
                <a:sym typeface="+mn-lt"/>
              </a:rPr>
              <a:t>模板使用技巧</a:t>
            </a:r>
            <a:r>
              <a:rPr lang="en-US" altLang="zh-CN" dirty="0">
                <a:sym typeface="+mn-lt"/>
              </a:rPr>
              <a:t>-</a:t>
            </a:r>
            <a:r>
              <a:rPr lang="zh-CN" altLang="en-US" dirty="0">
                <a:sym typeface="+mn-lt"/>
              </a:rPr>
              <a:t>矢量图标下载</a:t>
            </a:r>
          </a:p>
        </p:txBody>
      </p:sp>
      <p:sp>
        <p:nvSpPr>
          <p:cNvPr id="3" name="灯片编号占位符 2">
            <a:extLst>
              <a:ext uri="{FF2B5EF4-FFF2-40B4-BE49-F238E27FC236}">
                <a16:creationId xmlns:a16="http://schemas.microsoft.com/office/drawing/2014/main" id="{2044ACAF-CC7F-4001-9394-67C6E9586205}"/>
              </a:ext>
            </a:extLst>
          </p:cNvPr>
          <p:cNvSpPr>
            <a:spLocks noGrp="1"/>
          </p:cNvSpPr>
          <p:nvPr>
            <p:ph type="sldNum" sz="quarter" idx="12"/>
          </p:nvPr>
        </p:nvSpPr>
        <p:spPr/>
        <p:txBody>
          <a:bodyPr/>
          <a:lstStyle/>
          <a:p>
            <a:fld id="{2515AB8F-1C56-49E9-90C8-78D22B0C1B97}" type="slidenum">
              <a:rPr lang="zh-CN" altLang="en-US" smtClean="0">
                <a:sym typeface="+mn-lt"/>
              </a:rPr>
              <a:pPr/>
              <a:t>65</a:t>
            </a:fld>
            <a:endParaRPr lang="zh-CN" altLang="en-US" dirty="0">
              <a:sym typeface="+mn-lt"/>
            </a:endParaRPr>
          </a:p>
        </p:txBody>
      </p:sp>
      <p:sp>
        <p:nvSpPr>
          <p:cNvPr id="4" name="文本框 3">
            <a:extLst>
              <a:ext uri="{FF2B5EF4-FFF2-40B4-BE49-F238E27FC236}">
                <a16:creationId xmlns:a16="http://schemas.microsoft.com/office/drawing/2014/main" id="{0C463645-A376-4F1A-9AB5-64C802A78EEF}"/>
              </a:ext>
            </a:extLst>
          </p:cNvPr>
          <p:cNvSpPr txBox="1"/>
          <p:nvPr/>
        </p:nvSpPr>
        <p:spPr>
          <a:xfrm flipH="1">
            <a:off x="1091253" y="1353342"/>
            <a:ext cx="10008546" cy="1046958"/>
          </a:xfrm>
          <a:prstGeom prst="rect">
            <a:avLst/>
          </a:prstGeom>
          <a:noFill/>
        </p:spPr>
        <p:txBody>
          <a:bodyPr wrap="square" lIns="0" rIns="0" rtlCol="0">
            <a:normAutofit/>
          </a:bodyPr>
          <a:lstStyle/>
          <a:p>
            <a:pPr algn="just">
              <a:lnSpc>
                <a:spcPct val="130000"/>
              </a:lnSpc>
            </a:pPr>
            <a:r>
              <a:rPr lang="zh-CN" altLang="en-US" sz="2000" dirty="0">
                <a:cs typeface="+mn-ea"/>
                <a:sym typeface="+mn-lt"/>
              </a:rPr>
              <a:t>本</a:t>
            </a:r>
            <a:r>
              <a:rPr lang="en-US" altLang="zh-CN" sz="2000" dirty="0">
                <a:cs typeface="+mn-ea"/>
                <a:sym typeface="+mn-lt"/>
              </a:rPr>
              <a:t>PPT</a:t>
            </a:r>
            <a:r>
              <a:rPr lang="zh-CN" altLang="en-US" sz="2000" dirty="0">
                <a:cs typeface="+mn-ea"/>
                <a:sym typeface="+mn-lt"/>
              </a:rPr>
              <a:t>中图标采用的是</a:t>
            </a:r>
            <a:r>
              <a:rPr lang="en-US" altLang="zh-CN" sz="2000" dirty="0">
                <a:cs typeface="+mn-ea"/>
                <a:sym typeface="+mn-lt"/>
              </a:rPr>
              <a:t>islide</a:t>
            </a:r>
            <a:r>
              <a:rPr lang="zh-CN" altLang="en-US" sz="2000" dirty="0">
                <a:cs typeface="+mn-ea"/>
                <a:sym typeface="+mn-lt"/>
              </a:rPr>
              <a:t>插件中的免费图标，若是需要下载更多图标，请至</a:t>
            </a:r>
            <a:r>
              <a:rPr lang="en-US" altLang="zh-CN" sz="2000" dirty="0">
                <a:cs typeface="+mn-ea"/>
                <a:sym typeface="+mn-lt"/>
              </a:rPr>
              <a:t>islide</a:t>
            </a:r>
            <a:r>
              <a:rPr lang="zh-CN" altLang="en-US" sz="2000" dirty="0">
                <a:cs typeface="+mn-ea"/>
                <a:sym typeface="+mn-lt"/>
              </a:rPr>
              <a:t>官网下载软件安装即可。</a:t>
            </a:r>
            <a:endParaRPr lang="en-US" altLang="zh-CN" sz="2000" dirty="0">
              <a:cs typeface="+mn-ea"/>
              <a:sym typeface="+mn-lt"/>
            </a:endParaRPr>
          </a:p>
          <a:p>
            <a:pPr>
              <a:lnSpc>
                <a:spcPct val="130000"/>
              </a:lnSpc>
            </a:pPr>
            <a:endParaRPr lang="zh-CN" altLang="en-US" sz="2000" dirty="0">
              <a:cs typeface="+mn-ea"/>
              <a:sym typeface="+mn-lt"/>
            </a:endParaRPr>
          </a:p>
        </p:txBody>
      </p:sp>
      <p:sp>
        <p:nvSpPr>
          <p:cNvPr id="7" name="文本框 6">
            <a:extLst>
              <a:ext uri="{FF2B5EF4-FFF2-40B4-BE49-F238E27FC236}">
                <a16:creationId xmlns:a16="http://schemas.microsoft.com/office/drawing/2014/main" id="{C3DB9345-B315-4165-920B-754D3E2B5E0D}"/>
              </a:ext>
            </a:extLst>
          </p:cNvPr>
          <p:cNvSpPr txBox="1"/>
          <p:nvPr/>
        </p:nvSpPr>
        <p:spPr>
          <a:xfrm flipH="1">
            <a:off x="2353996" y="2670389"/>
            <a:ext cx="2679700" cy="1046958"/>
          </a:xfrm>
          <a:prstGeom prst="rect">
            <a:avLst/>
          </a:prstGeom>
          <a:noFill/>
        </p:spPr>
        <p:txBody>
          <a:bodyPr wrap="square" lIns="0" rIns="0" rtlCol="0">
            <a:normAutofit/>
          </a:bodyPr>
          <a:lstStyle/>
          <a:p>
            <a:pPr algn="ctr">
              <a:lnSpc>
                <a:spcPct val="130000"/>
              </a:lnSpc>
            </a:pPr>
            <a:r>
              <a:rPr lang="en-US" altLang="zh-CN" sz="2000" dirty="0">
                <a:cs typeface="+mn-ea"/>
                <a:sym typeface="+mn-lt"/>
              </a:rPr>
              <a:t>islide</a:t>
            </a:r>
            <a:r>
              <a:rPr lang="zh-CN" altLang="en-US" sz="2000" dirty="0">
                <a:cs typeface="+mn-ea"/>
                <a:sym typeface="+mn-lt"/>
              </a:rPr>
              <a:t>官网：</a:t>
            </a:r>
            <a:endParaRPr lang="en-US" altLang="zh-CN" sz="2000" dirty="0">
              <a:cs typeface="+mn-ea"/>
              <a:sym typeface="+mn-lt"/>
            </a:endParaRPr>
          </a:p>
          <a:p>
            <a:pPr algn="ctr">
              <a:lnSpc>
                <a:spcPct val="130000"/>
              </a:lnSpc>
            </a:pPr>
            <a:r>
              <a:rPr lang="en-US" altLang="zh-CN" sz="2000" dirty="0">
                <a:cs typeface="+mn-ea"/>
                <a:sym typeface="+mn-lt"/>
                <a:hlinkClick r:id="rId2"/>
              </a:rPr>
              <a:t>https://www.islide.cc/</a:t>
            </a:r>
            <a:endParaRPr lang="en-US" altLang="zh-CN" sz="2000" dirty="0">
              <a:cs typeface="+mn-ea"/>
              <a:sym typeface="+mn-lt"/>
            </a:endParaRPr>
          </a:p>
          <a:p>
            <a:pPr algn="ctr">
              <a:lnSpc>
                <a:spcPct val="130000"/>
              </a:lnSpc>
            </a:pPr>
            <a:endParaRPr lang="zh-CN" altLang="en-US" sz="2000" dirty="0">
              <a:cs typeface="+mn-ea"/>
              <a:sym typeface="+mn-lt"/>
            </a:endParaRPr>
          </a:p>
        </p:txBody>
      </p:sp>
      <p:pic>
        <p:nvPicPr>
          <p:cNvPr id="5" name="图片 4">
            <a:extLst>
              <a:ext uri="{FF2B5EF4-FFF2-40B4-BE49-F238E27FC236}">
                <a16:creationId xmlns:a16="http://schemas.microsoft.com/office/drawing/2014/main" id="{C9A03CFD-0D62-3448-BEB4-EC1B2280E8E7}"/>
              </a:ext>
            </a:extLst>
          </p:cNvPr>
          <p:cNvPicPr>
            <a:picLocks noChangeAspect="1"/>
          </p:cNvPicPr>
          <p:nvPr/>
        </p:nvPicPr>
        <p:blipFill>
          <a:blip r:embed="rId3"/>
          <a:stretch>
            <a:fillRect/>
          </a:stretch>
        </p:blipFill>
        <p:spPr>
          <a:xfrm>
            <a:off x="1963900" y="3717347"/>
            <a:ext cx="3459892" cy="1735116"/>
          </a:xfrm>
          <a:prstGeom prst="rect">
            <a:avLst/>
          </a:prstGeom>
        </p:spPr>
      </p:pic>
      <p:pic>
        <p:nvPicPr>
          <p:cNvPr id="9" name="图片 8">
            <a:extLst>
              <a:ext uri="{FF2B5EF4-FFF2-40B4-BE49-F238E27FC236}">
                <a16:creationId xmlns:a16="http://schemas.microsoft.com/office/drawing/2014/main" id="{54FF98D0-ECB6-8141-962E-570B36EE2687}"/>
              </a:ext>
            </a:extLst>
          </p:cNvPr>
          <p:cNvPicPr>
            <a:picLocks noChangeAspect="1"/>
          </p:cNvPicPr>
          <p:nvPr/>
        </p:nvPicPr>
        <p:blipFill>
          <a:blip r:embed="rId4"/>
          <a:stretch>
            <a:fillRect/>
          </a:stretch>
        </p:blipFill>
        <p:spPr>
          <a:xfrm>
            <a:off x="6057899" y="2978943"/>
            <a:ext cx="4241572" cy="2259805"/>
          </a:xfrm>
          <a:prstGeom prst="rect">
            <a:avLst/>
          </a:prstGeom>
        </p:spPr>
      </p:pic>
    </p:spTree>
    <p:extLst>
      <p:ext uri="{BB962C8B-B14F-4D97-AF65-F5344CB8AC3E}">
        <p14:creationId xmlns:p14="http://schemas.microsoft.com/office/powerpoint/2010/main" val="585886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33776-87CE-4A1E-A328-18BB97978FC6}"/>
              </a:ext>
            </a:extLst>
          </p:cNvPr>
          <p:cNvSpPr>
            <a:spLocks noGrp="1"/>
          </p:cNvSpPr>
          <p:nvPr>
            <p:ph type="title"/>
          </p:nvPr>
        </p:nvSpPr>
        <p:spPr>
          <a:xfrm>
            <a:off x="1091255" y="237834"/>
            <a:ext cx="8168208" cy="790865"/>
          </a:xfrm>
        </p:spPr>
        <p:txBody>
          <a:bodyPr/>
          <a:lstStyle/>
          <a:p>
            <a:r>
              <a:rPr lang="zh-CN" altLang="en-US" dirty="0">
                <a:sym typeface="+mn-lt"/>
              </a:rPr>
              <a:t>模板使用技巧</a:t>
            </a:r>
            <a:r>
              <a:rPr lang="en-US" altLang="zh-CN" dirty="0">
                <a:sym typeface="+mn-lt"/>
              </a:rPr>
              <a:t>-</a:t>
            </a:r>
            <a:r>
              <a:rPr lang="zh-CN" altLang="en-US" dirty="0">
                <a:sym typeface="+mn-lt"/>
              </a:rPr>
              <a:t>插入新幻灯片</a:t>
            </a:r>
          </a:p>
        </p:txBody>
      </p:sp>
      <p:sp>
        <p:nvSpPr>
          <p:cNvPr id="4" name="灯片编号占位符 3">
            <a:extLst>
              <a:ext uri="{FF2B5EF4-FFF2-40B4-BE49-F238E27FC236}">
                <a16:creationId xmlns:a16="http://schemas.microsoft.com/office/drawing/2014/main" id="{B7784313-C4BB-4A32-A2C7-C449042BB2DD}"/>
              </a:ext>
            </a:extLst>
          </p:cNvPr>
          <p:cNvSpPr>
            <a:spLocks noGrp="1"/>
          </p:cNvSpPr>
          <p:nvPr>
            <p:ph type="sldNum" sz="quarter" idx="12"/>
          </p:nvPr>
        </p:nvSpPr>
        <p:spPr/>
        <p:txBody>
          <a:bodyPr/>
          <a:lstStyle/>
          <a:p>
            <a:fld id="{2515AB8F-1C56-49E9-90C8-78D22B0C1B97}" type="slidenum">
              <a:rPr lang="zh-CN" altLang="en-US" smtClean="0">
                <a:sym typeface="+mn-lt"/>
              </a:rPr>
              <a:pPr/>
              <a:t>66</a:t>
            </a:fld>
            <a:endParaRPr lang="zh-CN" altLang="en-US">
              <a:sym typeface="+mn-lt"/>
            </a:endParaRPr>
          </a:p>
        </p:txBody>
      </p:sp>
      <p:sp>
        <p:nvSpPr>
          <p:cNvPr id="3" name="文本框 2">
            <a:extLst>
              <a:ext uri="{FF2B5EF4-FFF2-40B4-BE49-F238E27FC236}">
                <a16:creationId xmlns:a16="http://schemas.microsoft.com/office/drawing/2014/main" id="{E589F50B-9363-4426-8A0B-102B7BA9C2DA}"/>
              </a:ext>
            </a:extLst>
          </p:cNvPr>
          <p:cNvSpPr txBox="1"/>
          <p:nvPr/>
        </p:nvSpPr>
        <p:spPr>
          <a:xfrm flipH="1">
            <a:off x="1785350" y="5162526"/>
            <a:ext cx="8618220" cy="369332"/>
          </a:xfrm>
          <a:prstGeom prst="rect">
            <a:avLst/>
          </a:prstGeom>
          <a:noFill/>
        </p:spPr>
        <p:txBody>
          <a:bodyPr wrap="square" rtlCol="0">
            <a:spAutoFit/>
          </a:bodyPr>
          <a:lstStyle/>
          <a:p>
            <a:pPr algn="ctr"/>
            <a:r>
              <a:rPr lang="zh-CN" altLang="en-US" dirty="0">
                <a:cs typeface="+mn-ea"/>
                <a:sym typeface="+mn-lt"/>
              </a:rPr>
              <a:t>选择“开始”</a:t>
            </a:r>
            <a:r>
              <a:rPr lang="en-US" altLang="zh-CN" dirty="0">
                <a:cs typeface="+mn-ea"/>
                <a:sym typeface="+mn-lt"/>
              </a:rPr>
              <a:t>-</a:t>
            </a:r>
            <a:r>
              <a:rPr lang="zh-CN" altLang="en-US" dirty="0">
                <a:cs typeface="+mn-ea"/>
                <a:sym typeface="+mn-lt"/>
              </a:rPr>
              <a:t>“新建幻灯片”，选择你需要的幻灯片，如封面、目录、仅标题等。</a:t>
            </a:r>
          </a:p>
        </p:txBody>
      </p:sp>
      <p:pic>
        <p:nvPicPr>
          <p:cNvPr id="8" name="图片 7">
            <a:extLst>
              <a:ext uri="{FF2B5EF4-FFF2-40B4-BE49-F238E27FC236}">
                <a16:creationId xmlns:a16="http://schemas.microsoft.com/office/drawing/2014/main" id="{E279F008-386B-0844-A57C-E6436DE6D34F}"/>
              </a:ext>
            </a:extLst>
          </p:cNvPr>
          <p:cNvPicPr>
            <a:picLocks noChangeAspect="1"/>
          </p:cNvPicPr>
          <p:nvPr/>
        </p:nvPicPr>
        <p:blipFill>
          <a:blip r:embed="rId2"/>
          <a:stretch>
            <a:fillRect/>
          </a:stretch>
        </p:blipFill>
        <p:spPr>
          <a:xfrm>
            <a:off x="2844633" y="1298541"/>
            <a:ext cx="6499654" cy="3476454"/>
          </a:xfrm>
          <a:prstGeom prst="rect">
            <a:avLst/>
          </a:prstGeom>
        </p:spPr>
      </p:pic>
    </p:spTree>
    <p:extLst>
      <p:ext uri="{BB962C8B-B14F-4D97-AF65-F5344CB8AC3E}">
        <p14:creationId xmlns:p14="http://schemas.microsoft.com/office/powerpoint/2010/main" val="415555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33776-87CE-4A1E-A328-18BB97978FC6}"/>
              </a:ext>
            </a:extLst>
          </p:cNvPr>
          <p:cNvSpPr>
            <a:spLocks noGrp="1"/>
          </p:cNvSpPr>
          <p:nvPr>
            <p:ph type="title"/>
          </p:nvPr>
        </p:nvSpPr>
        <p:spPr>
          <a:xfrm>
            <a:off x="1091255" y="237834"/>
            <a:ext cx="8168208" cy="790865"/>
          </a:xfrm>
        </p:spPr>
        <p:txBody>
          <a:bodyPr/>
          <a:lstStyle/>
          <a:p>
            <a:r>
              <a:rPr lang="zh-CN" altLang="en-US" dirty="0">
                <a:sym typeface="+mn-lt"/>
              </a:rPr>
              <a:t>鸣谢与使用说明</a:t>
            </a:r>
          </a:p>
        </p:txBody>
      </p:sp>
      <p:sp>
        <p:nvSpPr>
          <p:cNvPr id="4" name="灯片编号占位符 3">
            <a:extLst>
              <a:ext uri="{FF2B5EF4-FFF2-40B4-BE49-F238E27FC236}">
                <a16:creationId xmlns:a16="http://schemas.microsoft.com/office/drawing/2014/main" id="{B7784313-C4BB-4A32-A2C7-C449042BB2DD}"/>
              </a:ext>
            </a:extLst>
          </p:cNvPr>
          <p:cNvSpPr>
            <a:spLocks noGrp="1"/>
          </p:cNvSpPr>
          <p:nvPr>
            <p:ph type="sldNum" sz="quarter" idx="12"/>
          </p:nvPr>
        </p:nvSpPr>
        <p:spPr/>
        <p:txBody>
          <a:bodyPr/>
          <a:lstStyle/>
          <a:p>
            <a:fld id="{2515AB8F-1C56-49E9-90C8-78D22B0C1B97}" type="slidenum">
              <a:rPr lang="zh-CN" altLang="en-US" smtClean="0">
                <a:sym typeface="+mn-lt"/>
              </a:rPr>
              <a:pPr/>
              <a:t>67</a:t>
            </a:fld>
            <a:endParaRPr lang="zh-CN" altLang="en-US" dirty="0">
              <a:sym typeface="+mn-lt"/>
            </a:endParaRPr>
          </a:p>
        </p:txBody>
      </p:sp>
      <p:sp>
        <p:nvSpPr>
          <p:cNvPr id="3" name="文本框 2">
            <a:extLst>
              <a:ext uri="{FF2B5EF4-FFF2-40B4-BE49-F238E27FC236}">
                <a16:creationId xmlns:a16="http://schemas.microsoft.com/office/drawing/2014/main" id="{E589F50B-9363-4426-8A0B-102B7BA9C2DA}"/>
              </a:ext>
            </a:extLst>
          </p:cNvPr>
          <p:cNvSpPr txBox="1"/>
          <p:nvPr/>
        </p:nvSpPr>
        <p:spPr>
          <a:xfrm flipH="1">
            <a:off x="956459" y="1261273"/>
            <a:ext cx="10279081" cy="46138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cs typeface="+mn-ea"/>
                <a:sym typeface="+mn-lt"/>
              </a:rPr>
              <a:t>本模板基于“</a:t>
            </a:r>
            <a:r>
              <a:rPr lang="zh-CN" altLang="en-US" dirty="0">
                <a:hlinkClick r:id="rId3"/>
              </a:rPr>
              <a:t>中国科学院大学</a:t>
            </a:r>
            <a:r>
              <a:rPr lang="en-US" altLang="zh-CN" dirty="0">
                <a:hlinkClick r:id="rId3"/>
              </a:rPr>
              <a:t>-</a:t>
            </a:r>
            <a:r>
              <a:rPr lang="zh-CN" altLang="en-US" dirty="0">
                <a:hlinkClick r:id="rId3"/>
              </a:rPr>
              <a:t>路人丁</a:t>
            </a:r>
            <a:r>
              <a:rPr lang="en-US" altLang="zh-CN" dirty="0">
                <a:hlinkClick r:id="rId3"/>
              </a:rPr>
              <a:t>-PPT</a:t>
            </a:r>
            <a:r>
              <a:rPr lang="zh-CN" altLang="en-US" dirty="0">
                <a:hlinkClick r:id="rId3"/>
              </a:rPr>
              <a:t>模板</a:t>
            </a:r>
            <a:r>
              <a:rPr lang="zh-CN" altLang="en-US" dirty="0"/>
              <a:t>”魔改而成，著作权归该作者所有。</a:t>
            </a:r>
            <a:endParaRPr lang="en-US" altLang="zh-CN" dirty="0"/>
          </a:p>
          <a:p>
            <a:pPr marL="285750" indent="-285750">
              <a:lnSpc>
                <a:spcPct val="150000"/>
              </a:lnSpc>
              <a:buFont typeface="Arial" panose="020B0604020202020204" pitchFamily="34" charset="0"/>
              <a:buChar char="•"/>
            </a:pPr>
            <a:r>
              <a:rPr lang="zh-CN" altLang="en-US" dirty="0"/>
              <a:t>本模板中使用的东南大学校徽、校标文字组合、校训文字等素材来自于微信公众号“</a:t>
            </a:r>
            <a:r>
              <a:rPr lang="zh-CN" altLang="en-US" dirty="0">
                <a:hlinkClick r:id="rId4"/>
              </a:rPr>
              <a:t>金木屋</a:t>
            </a:r>
            <a:r>
              <a:rPr lang="zh-CN" altLang="en-US" dirty="0"/>
              <a:t>”。</a:t>
            </a:r>
            <a:endParaRPr lang="en-US" altLang="zh-CN" dirty="0"/>
          </a:p>
          <a:p>
            <a:pPr marL="285750" indent="-285750">
              <a:lnSpc>
                <a:spcPct val="150000"/>
              </a:lnSpc>
              <a:buFont typeface="Arial" panose="020B0604020202020204" pitchFamily="34" charset="0"/>
              <a:buChar char="•"/>
            </a:pPr>
            <a:r>
              <a:rPr lang="zh-CN" altLang="en-US" dirty="0"/>
              <a:t>本模板的视觉设计参考了“</a:t>
            </a:r>
            <a:r>
              <a:rPr lang="zh-CN" altLang="en-US" dirty="0">
                <a:hlinkClick r:id="rId5"/>
              </a:rPr>
              <a:t>东南大学视觉识别系统</a:t>
            </a:r>
            <a:r>
              <a:rPr lang="zh-CN" altLang="en-US" dirty="0"/>
              <a:t>”。</a:t>
            </a:r>
            <a:endParaRPr lang="en-US" altLang="zh-CN" dirty="0"/>
          </a:p>
          <a:p>
            <a:pPr marL="285750" indent="-285750">
              <a:lnSpc>
                <a:spcPct val="150000"/>
              </a:lnSpc>
              <a:buFont typeface="Arial" panose="020B0604020202020204" pitchFamily="34" charset="0"/>
              <a:buChar char="•"/>
            </a:pPr>
            <a:r>
              <a:rPr lang="zh-CN" altLang="en-US" dirty="0"/>
              <a:t>人物介绍页头像素材来自 </a:t>
            </a:r>
            <a:r>
              <a:rPr lang="zh-CN" altLang="en-US" dirty="0">
                <a:hlinkClick r:id="rId6"/>
              </a:rPr>
              <a:t>小肥柴</a:t>
            </a:r>
            <a:r>
              <a:rPr lang="zh-CN" altLang="en-US" dirty="0"/>
              <a:t>。</a:t>
            </a:r>
            <a:endParaRPr lang="en-US" altLang="zh-CN" dirty="0"/>
          </a:p>
          <a:p>
            <a:pPr marL="285750" indent="-285750">
              <a:lnSpc>
                <a:spcPct val="150000"/>
              </a:lnSpc>
              <a:buFont typeface="Arial" panose="020B0604020202020204" pitchFamily="34" charset="0"/>
              <a:buChar char="•"/>
            </a:pPr>
            <a:endParaRPr lang="en-US" altLang="zh-CN" sz="900" dirty="0"/>
          </a:p>
          <a:p>
            <a:pPr marL="285750" indent="-285750">
              <a:lnSpc>
                <a:spcPct val="150000"/>
              </a:lnSpc>
              <a:buFont typeface="Arial" panose="020B0604020202020204" pitchFamily="34" charset="0"/>
              <a:buChar char="•"/>
            </a:pPr>
            <a:r>
              <a:rPr lang="zh-CN" altLang="en-US" dirty="0"/>
              <a:t>本模板力求简洁，布局合理，主次分明。以学术风为设计理念，适用于学术报告与论文答辩等相关应用场景。模板未使用任何动画效果。</a:t>
            </a:r>
            <a:endParaRPr lang="en-US" altLang="zh-CN" dirty="0"/>
          </a:p>
          <a:p>
            <a:pPr marL="285750" indent="-285750">
              <a:lnSpc>
                <a:spcPct val="150000"/>
              </a:lnSpc>
              <a:buFont typeface="Arial" panose="020B0604020202020204" pitchFamily="34" charset="0"/>
              <a:buChar char="•"/>
            </a:pPr>
            <a:r>
              <a:rPr lang="zh-CN" altLang="en-US" dirty="0"/>
              <a:t>您仅可以以个人非商业用途使用本</a:t>
            </a:r>
            <a:r>
              <a:rPr lang="en-US" altLang="zh-CN" dirty="0"/>
              <a:t>PPT</a:t>
            </a:r>
            <a:r>
              <a:rPr lang="zh-CN" altLang="en-US" dirty="0"/>
              <a:t>模板，不可将信息内容的全部或部分用以出售，或以出租、出借、转让、分销、发布等其他任何方式供其他人使用。</a:t>
            </a:r>
            <a:endParaRPr lang="en-US" altLang="zh-CN" dirty="0"/>
          </a:p>
          <a:p>
            <a:pPr marL="285750" indent="-285750">
              <a:lnSpc>
                <a:spcPct val="150000"/>
              </a:lnSpc>
              <a:buFont typeface="Arial" panose="020B0604020202020204" pitchFamily="34" charset="0"/>
              <a:buChar char="•"/>
            </a:pPr>
            <a:endParaRPr lang="en-US" altLang="zh-CN" sz="900" dirty="0"/>
          </a:p>
          <a:p>
            <a:pPr marL="285750" indent="-285750">
              <a:lnSpc>
                <a:spcPct val="150000"/>
              </a:lnSpc>
              <a:buFont typeface="Arial" panose="020B0604020202020204" pitchFamily="34" charset="0"/>
              <a:buChar char="•"/>
            </a:pPr>
            <a:r>
              <a:rPr lang="zh-CN" altLang="en-US" dirty="0"/>
              <a:t>欢迎 </a:t>
            </a:r>
            <a:r>
              <a:rPr lang="zh-CN" altLang="en-US" dirty="0">
                <a:hlinkClick r:id="rId7"/>
              </a:rPr>
              <a:t>持续关注东南大学止于至善学术风</a:t>
            </a:r>
            <a:r>
              <a:rPr lang="en-US" altLang="zh-CN" dirty="0">
                <a:hlinkClick r:id="rId7"/>
              </a:rPr>
              <a:t> PPT </a:t>
            </a:r>
            <a:r>
              <a:rPr lang="zh-CN" altLang="en-US" dirty="0">
                <a:hlinkClick r:id="rId7"/>
              </a:rPr>
              <a:t>模板</a:t>
            </a:r>
            <a:r>
              <a:rPr lang="zh-CN" altLang="en-US" dirty="0"/>
              <a:t> 后续的功能优化及多语言更新版本。</a:t>
            </a:r>
            <a:endParaRPr lang="en-US" altLang="zh-CN" dirty="0"/>
          </a:p>
          <a:p>
            <a:pPr marL="285750" indent="-285750">
              <a:lnSpc>
                <a:spcPct val="150000"/>
              </a:lnSpc>
              <a:buFont typeface="Arial" panose="020B0604020202020204" pitchFamily="34" charset="0"/>
              <a:buChar char="•"/>
            </a:pPr>
            <a:r>
              <a:rPr lang="zh-CN" altLang="en-US" dirty="0"/>
              <a:t>最后，祝汇报顺利，马到成功！</a:t>
            </a:r>
          </a:p>
        </p:txBody>
      </p:sp>
      <p:sp>
        <p:nvSpPr>
          <p:cNvPr id="5" name="文本框 4">
            <a:extLst>
              <a:ext uri="{FF2B5EF4-FFF2-40B4-BE49-F238E27FC236}">
                <a16:creationId xmlns:a16="http://schemas.microsoft.com/office/drawing/2014/main" id="{2645E80F-C915-FE41-A7CC-D009AAEC7DC0}"/>
              </a:ext>
            </a:extLst>
          </p:cNvPr>
          <p:cNvSpPr txBox="1"/>
          <p:nvPr/>
        </p:nvSpPr>
        <p:spPr>
          <a:xfrm>
            <a:off x="8746825" y="5505833"/>
            <a:ext cx="2751523" cy="369332"/>
          </a:xfrm>
          <a:prstGeom prst="rect">
            <a:avLst/>
          </a:prstGeom>
          <a:noFill/>
        </p:spPr>
        <p:txBody>
          <a:bodyPr wrap="none" rtlCol="0">
            <a:spAutoFit/>
          </a:bodyPr>
          <a:lstStyle/>
          <a:p>
            <a:pPr algn="r"/>
            <a:r>
              <a:rPr kumimoji="1" lang="en-US" altLang="zh-CN" dirty="0">
                <a:latin typeface="+mn-ea"/>
                <a:cs typeface="Arial" panose="020B0604020202020204" pitchFamily="34" charset="0"/>
              </a:rPr>
              <a:t>Version: (2021</a:t>
            </a:r>
            <a:r>
              <a:rPr kumimoji="1" lang="en-US" altLang="zh-CN">
                <a:latin typeface="+mn-ea"/>
                <a:cs typeface="Arial" panose="020B0604020202020204" pitchFamily="34" charset="0"/>
              </a:rPr>
              <a:t>) v1.5-cn</a:t>
            </a:r>
            <a:r>
              <a:rPr kumimoji="1" lang="en-US" altLang="zh-CN" dirty="0">
                <a:latin typeface="+mn-ea"/>
                <a:cs typeface="Arial" panose="020B0604020202020204" pitchFamily="34" charset="0"/>
              </a:rPr>
              <a:t>.</a:t>
            </a:r>
          </a:p>
        </p:txBody>
      </p:sp>
    </p:spTree>
    <p:extLst>
      <p:ext uri="{BB962C8B-B14F-4D97-AF65-F5344CB8AC3E}">
        <p14:creationId xmlns:p14="http://schemas.microsoft.com/office/powerpoint/2010/main" val="299028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DA96288-B37D-49F3-AFE5-CE76096C789F}"/>
              </a:ext>
            </a:extLst>
          </p:cNvPr>
          <p:cNvSpPr>
            <a:spLocks noGrp="1"/>
          </p:cNvSpPr>
          <p:nvPr>
            <p:ph type="body" sz="quarter" idx="10"/>
          </p:nvPr>
        </p:nvSpPr>
        <p:spPr/>
        <p:txBody>
          <a:bodyPr/>
          <a:lstStyle/>
          <a:p>
            <a:r>
              <a:rPr lang="zh-CN" altLang="en-US" dirty="0"/>
              <a:t>第四章节标题</a:t>
            </a:r>
          </a:p>
        </p:txBody>
      </p:sp>
      <p:sp>
        <p:nvSpPr>
          <p:cNvPr id="4" name="pen-hand-draw-tool-with-text-lines_57224">
            <a:extLst>
              <a:ext uri="{FF2B5EF4-FFF2-40B4-BE49-F238E27FC236}">
                <a16:creationId xmlns:a16="http://schemas.microsoft.com/office/drawing/2014/main" id="{4420C80A-D064-4B7D-92BA-437F26670B8F}"/>
              </a:ext>
            </a:extLst>
          </p:cNvPr>
          <p:cNvSpPr>
            <a:spLocks noChangeAspect="1"/>
          </p:cNvSpPr>
          <p:nvPr/>
        </p:nvSpPr>
        <p:spPr bwMode="auto">
          <a:xfrm>
            <a:off x="5654081" y="2095499"/>
            <a:ext cx="883837" cy="775602"/>
          </a:xfrm>
          <a:custGeom>
            <a:avLst/>
            <a:gdLst>
              <a:gd name="connsiteX0" fmla="*/ 374524 w 598884"/>
              <a:gd name="connsiteY0" fmla="*/ 409215 h 525544"/>
              <a:gd name="connsiteX1" fmla="*/ 583467 w 598884"/>
              <a:gd name="connsiteY1" fmla="*/ 423358 h 525544"/>
              <a:gd name="connsiteX2" fmla="*/ 583467 w 598884"/>
              <a:gd name="connsiteY2" fmla="*/ 455583 h 525544"/>
              <a:gd name="connsiteX3" fmla="*/ 569366 w 598884"/>
              <a:gd name="connsiteY3" fmla="*/ 455822 h 525544"/>
              <a:gd name="connsiteX4" fmla="*/ 563631 w 598884"/>
              <a:gd name="connsiteY4" fmla="*/ 454390 h 525544"/>
              <a:gd name="connsiteX5" fmla="*/ 170241 w 598884"/>
              <a:gd name="connsiteY5" fmla="*/ 452480 h 525544"/>
              <a:gd name="connsiteX6" fmla="*/ 166656 w 598884"/>
              <a:gd name="connsiteY6" fmla="*/ 426939 h 525544"/>
              <a:gd name="connsiteX7" fmla="*/ 374524 w 598884"/>
              <a:gd name="connsiteY7" fmla="*/ 409215 h 525544"/>
              <a:gd name="connsiteX8" fmla="*/ 57662 w 598884"/>
              <a:gd name="connsiteY8" fmla="*/ 318387 h 525544"/>
              <a:gd name="connsiteX9" fmla="*/ 42366 w 598884"/>
              <a:gd name="connsiteY9" fmla="*/ 405262 h 525544"/>
              <a:gd name="connsiteX10" fmla="*/ 51448 w 598884"/>
              <a:gd name="connsiteY10" fmla="*/ 411228 h 525544"/>
              <a:gd name="connsiteX11" fmla="*/ 52165 w 598884"/>
              <a:gd name="connsiteY11" fmla="*/ 411706 h 525544"/>
              <a:gd name="connsiteX12" fmla="*/ 55511 w 598884"/>
              <a:gd name="connsiteY12" fmla="*/ 414092 h 525544"/>
              <a:gd name="connsiteX13" fmla="*/ 59096 w 598884"/>
              <a:gd name="connsiteY13" fmla="*/ 417434 h 525544"/>
              <a:gd name="connsiteX14" fmla="*/ 67939 w 598884"/>
              <a:gd name="connsiteY14" fmla="*/ 422446 h 525544"/>
              <a:gd name="connsiteX15" fmla="*/ 72719 w 598884"/>
              <a:gd name="connsiteY15" fmla="*/ 426026 h 525544"/>
              <a:gd name="connsiteX16" fmla="*/ 124104 w 598884"/>
              <a:gd name="connsiteY16" fmla="*/ 381395 h 525544"/>
              <a:gd name="connsiteX17" fmla="*/ 93034 w 598884"/>
              <a:gd name="connsiteY17" fmla="*/ 365882 h 525544"/>
              <a:gd name="connsiteX18" fmla="*/ 83235 w 598884"/>
              <a:gd name="connsiteY18" fmla="*/ 352755 h 525544"/>
              <a:gd name="connsiteX19" fmla="*/ 57662 w 598884"/>
              <a:gd name="connsiteY19" fmla="*/ 318387 h 525544"/>
              <a:gd name="connsiteX20" fmla="*/ 222811 w 598884"/>
              <a:gd name="connsiteY20" fmla="*/ 75426 h 525544"/>
              <a:gd name="connsiteX21" fmla="*/ 211339 w 598884"/>
              <a:gd name="connsiteY21" fmla="*/ 88552 h 525544"/>
              <a:gd name="connsiteX22" fmla="*/ 296184 w 598884"/>
              <a:gd name="connsiteY22" fmla="*/ 143923 h 525544"/>
              <a:gd name="connsiteX23" fmla="*/ 301442 w 598884"/>
              <a:gd name="connsiteY23" fmla="*/ 134615 h 525544"/>
              <a:gd name="connsiteX24" fmla="*/ 222811 w 598884"/>
              <a:gd name="connsiteY24" fmla="*/ 75426 h 525544"/>
              <a:gd name="connsiteX25" fmla="*/ 287299 w 598884"/>
              <a:gd name="connsiteY25" fmla="*/ 26037 h 525544"/>
              <a:gd name="connsiteX26" fmla="*/ 256510 w 598884"/>
              <a:gd name="connsiteY26" fmla="*/ 36523 h 525544"/>
              <a:gd name="connsiteX27" fmla="*/ 255315 w 598884"/>
              <a:gd name="connsiteY27" fmla="*/ 37001 h 525544"/>
              <a:gd name="connsiteX28" fmla="*/ 232371 w 598884"/>
              <a:gd name="connsiteY28" fmla="*/ 63970 h 525544"/>
              <a:gd name="connsiteX29" fmla="*/ 310046 w 598884"/>
              <a:gd name="connsiteY29" fmla="*/ 115760 h 525544"/>
              <a:gd name="connsiteX30" fmla="*/ 316977 w 598884"/>
              <a:gd name="connsiteY30" fmla="*/ 84972 h 525544"/>
              <a:gd name="connsiteX31" fmla="*/ 287299 w 598884"/>
              <a:gd name="connsiteY31" fmla="*/ 26037 h 525544"/>
              <a:gd name="connsiteX32" fmla="*/ 289820 w 598884"/>
              <a:gd name="connsiteY32" fmla="*/ 0 h 525544"/>
              <a:gd name="connsiteX33" fmla="*/ 340637 w 598884"/>
              <a:gd name="connsiteY33" fmla="*/ 96190 h 525544"/>
              <a:gd name="connsiteX34" fmla="*/ 270611 w 598884"/>
              <a:gd name="connsiteY34" fmla="*/ 234854 h 525544"/>
              <a:gd name="connsiteX35" fmla="*/ 152306 w 598884"/>
              <a:gd name="connsiteY35" fmla="*/ 391658 h 525544"/>
              <a:gd name="connsiteX36" fmla="*/ 40693 w 598884"/>
              <a:gd name="connsiteY36" fmla="*/ 482589 h 525544"/>
              <a:gd name="connsiteX37" fmla="*/ 451533 w 598884"/>
              <a:gd name="connsiteY37" fmla="*/ 489272 h 525544"/>
              <a:gd name="connsiteX38" fmla="*/ 567687 w 598884"/>
              <a:gd name="connsiteY38" fmla="*/ 516241 h 525544"/>
              <a:gd name="connsiteX39" fmla="*/ 544504 w 598884"/>
              <a:gd name="connsiteY39" fmla="*/ 519344 h 525544"/>
              <a:gd name="connsiteX40" fmla="*/ 345178 w 598884"/>
              <a:gd name="connsiteY40" fmla="*/ 522446 h 525544"/>
              <a:gd name="connsiteX41" fmla="*/ 12491 w 598884"/>
              <a:gd name="connsiteY41" fmla="*/ 507888 h 525544"/>
              <a:gd name="connsiteX42" fmla="*/ 780 w 598884"/>
              <a:gd name="connsiteY42" fmla="*/ 493568 h 525544"/>
              <a:gd name="connsiteX43" fmla="*/ 63 w 598884"/>
              <a:gd name="connsiteY43" fmla="*/ 488556 h 525544"/>
              <a:gd name="connsiteX44" fmla="*/ 44039 w 598884"/>
              <a:gd name="connsiteY44" fmla="*/ 290702 h 525544"/>
              <a:gd name="connsiteX45" fmla="*/ 48341 w 598884"/>
              <a:gd name="connsiteY45" fmla="*/ 285929 h 525544"/>
              <a:gd name="connsiteX46" fmla="*/ 138205 w 598884"/>
              <a:gd name="connsiteY46" fmla="*/ 137479 h 525544"/>
              <a:gd name="connsiteX47" fmla="*/ 241453 w 598884"/>
              <a:gd name="connsiteY47" fmla="*/ 20771 h 525544"/>
              <a:gd name="connsiteX48" fmla="*/ 245038 w 598884"/>
              <a:gd name="connsiteY48" fmla="*/ 16953 h 525544"/>
              <a:gd name="connsiteX49" fmla="*/ 289820 w 598884"/>
              <a:gd name="connsiteY49" fmla="*/ 0 h 52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8884" h="525544">
                <a:moveTo>
                  <a:pt x="374524" y="409215"/>
                </a:moveTo>
                <a:cubicBezTo>
                  <a:pt x="444849" y="410289"/>
                  <a:pt x="515353" y="416675"/>
                  <a:pt x="583467" y="423358"/>
                </a:cubicBezTo>
                <a:cubicBezTo>
                  <a:pt x="603543" y="425507"/>
                  <a:pt x="604499" y="455345"/>
                  <a:pt x="583467" y="455583"/>
                </a:cubicBezTo>
                <a:cubicBezTo>
                  <a:pt x="578687" y="455345"/>
                  <a:pt x="574146" y="455583"/>
                  <a:pt x="569366" y="455822"/>
                </a:cubicBezTo>
                <a:cubicBezTo>
                  <a:pt x="567215" y="455822"/>
                  <a:pt x="565304" y="455106"/>
                  <a:pt x="563631" y="454390"/>
                </a:cubicBezTo>
                <a:cubicBezTo>
                  <a:pt x="431465" y="446990"/>
                  <a:pt x="302645" y="442455"/>
                  <a:pt x="170241" y="452480"/>
                </a:cubicBezTo>
                <a:cubicBezTo>
                  <a:pt x="155423" y="453674"/>
                  <a:pt x="152316" y="430042"/>
                  <a:pt x="166656" y="426939"/>
                </a:cubicBezTo>
                <a:cubicBezTo>
                  <a:pt x="234053" y="412378"/>
                  <a:pt x="304199" y="408141"/>
                  <a:pt x="374524" y="409215"/>
                </a:cubicBezTo>
                <a:close/>
                <a:moveTo>
                  <a:pt x="57662" y="318387"/>
                </a:moveTo>
                <a:cubicBezTo>
                  <a:pt x="55989" y="347743"/>
                  <a:pt x="49536" y="376383"/>
                  <a:pt x="42366" y="405262"/>
                </a:cubicBezTo>
                <a:cubicBezTo>
                  <a:pt x="45712" y="405978"/>
                  <a:pt x="48341" y="408364"/>
                  <a:pt x="51448" y="411228"/>
                </a:cubicBezTo>
                <a:cubicBezTo>
                  <a:pt x="51687" y="411467"/>
                  <a:pt x="51926" y="411467"/>
                  <a:pt x="52165" y="411706"/>
                </a:cubicBezTo>
                <a:cubicBezTo>
                  <a:pt x="53360" y="412183"/>
                  <a:pt x="54555" y="412899"/>
                  <a:pt x="55511" y="414092"/>
                </a:cubicBezTo>
                <a:cubicBezTo>
                  <a:pt x="56706" y="415286"/>
                  <a:pt x="57901" y="416479"/>
                  <a:pt x="59096" y="417434"/>
                </a:cubicBezTo>
                <a:cubicBezTo>
                  <a:pt x="61725" y="419582"/>
                  <a:pt x="64593" y="421252"/>
                  <a:pt x="67939" y="422446"/>
                </a:cubicBezTo>
                <a:cubicBezTo>
                  <a:pt x="69851" y="423162"/>
                  <a:pt x="71524" y="424594"/>
                  <a:pt x="72719" y="426026"/>
                </a:cubicBezTo>
                <a:cubicBezTo>
                  <a:pt x="90644" y="412183"/>
                  <a:pt x="108091" y="397863"/>
                  <a:pt x="124104" y="381395"/>
                </a:cubicBezTo>
                <a:cubicBezTo>
                  <a:pt x="117412" y="369939"/>
                  <a:pt x="107135" y="366359"/>
                  <a:pt x="93034" y="365882"/>
                </a:cubicBezTo>
                <a:cubicBezTo>
                  <a:pt x="86581" y="365643"/>
                  <a:pt x="81084" y="359438"/>
                  <a:pt x="83235" y="352755"/>
                </a:cubicBezTo>
                <a:cubicBezTo>
                  <a:pt x="89449" y="332707"/>
                  <a:pt x="75587" y="320774"/>
                  <a:pt x="57662" y="318387"/>
                </a:cubicBezTo>
                <a:close/>
                <a:moveTo>
                  <a:pt x="222811" y="75426"/>
                </a:moveTo>
                <a:cubicBezTo>
                  <a:pt x="218987" y="79722"/>
                  <a:pt x="215163" y="84256"/>
                  <a:pt x="211339" y="88552"/>
                </a:cubicBezTo>
                <a:cubicBezTo>
                  <a:pt x="238107" y="110032"/>
                  <a:pt x="267743" y="124830"/>
                  <a:pt x="296184" y="143923"/>
                </a:cubicBezTo>
                <a:cubicBezTo>
                  <a:pt x="297857" y="140820"/>
                  <a:pt x="299769" y="137717"/>
                  <a:pt x="301442" y="134615"/>
                </a:cubicBezTo>
                <a:cubicBezTo>
                  <a:pt x="273718" y="116954"/>
                  <a:pt x="247667" y="96667"/>
                  <a:pt x="222811" y="75426"/>
                </a:cubicBezTo>
                <a:close/>
                <a:moveTo>
                  <a:pt x="287299" y="26037"/>
                </a:moveTo>
                <a:cubicBezTo>
                  <a:pt x="279140" y="25977"/>
                  <a:pt x="268997" y="29125"/>
                  <a:pt x="256510" y="36523"/>
                </a:cubicBezTo>
                <a:cubicBezTo>
                  <a:pt x="256032" y="36762"/>
                  <a:pt x="255793" y="36762"/>
                  <a:pt x="255315" y="37001"/>
                </a:cubicBezTo>
                <a:cubicBezTo>
                  <a:pt x="247667" y="46070"/>
                  <a:pt x="240019" y="55139"/>
                  <a:pt x="232371" y="63970"/>
                </a:cubicBezTo>
                <a:cubicBezTo>
                  <a:pt x="258422" y="81154"/>
                  <a:pt x="283995" y="98815"/>
                  <a:pt x="310046" y="115760"/>
                </a:cubicBezTo>
                <a:cubicBezTo>
                  <a:pt x="313631" y="106214"/>
                  <a:pt x="316260" y="95951"/>
                  <a:pt x="316977" y="84972"/>
                </a:cubicBezTo>
                <a:cubicBezTo>
                  <a:pt x="318411" y="55259"/>
                  <a:pt x="311778" y="26216"/>
                  <a:pt x="287299" y="26037"/>
                </a:cubicBezTo>
                <a:close/>
                <a:moveTo>
                  <a:pt x="289820" y="0"/>
                </a:moveTo>
                <a:cubicBezTo>
                  <a:pt x="328135" y="-22"/>
                  <a:pt x="346553" y="46070"/>
                  <a:pt x="340637" y="96190"/>
                </a:cubicBezTo>
                <a:cubicBezTo>
                  <a:pt x="334424" y="147503"/>
                  <a:pt x="296662" y="192372"/>
                  <a:pt x="270611" y="234854"/>
                </a:cubicBezTo>
                <a:cubicBezTo>
                  <a:pt x="236195" y="291418"/>
                  <a:pt x="202018" y="347504"/>
                  <a:pt x="152306" y="391658"/>
                </a:cubicBezTo>
                <a:cubicBezTo>
                  <a:pt x="132469" y="429128"/>
                  <a:pt x="77738" y="457529"/>
                  <a:pt x="40693" y="482589"/>
                </a:cubicBezTo>
                <a:cubicBezTo>
                  <a:pt x="177640" y="480441"/>
                  <a:pt x="314587" y="493807"/>
                  <a:pt x="451533" y="489272"/>
                </a:cubicBezTo>
                <a:cubicBezTo>
                  <a:pt x="469219" y="488795"/>
                  <a:pt x="581071" y="472565"/>
                  <a:pt x="567687" y="516241"/>
                </a:cubicBezTo>
                <a:cubicBezTo>
                  <a:pt x="564580" y="525788"/>
                  <a:pt x="549284" y="529845"/>
                  <a:pt x="544504" y="519344"/>
                </a:cubicBezTo>
                <a:cubicBezTo>
                  <a:pt x="541636" y="512900"/>
                  <a:pt x="357606" y="522446"/>
                  <a:pt x="345178" y="522446"/>
                </a:cubicBezTo>
                <a:cubicBezTo>
                  <a:pt x="234761" y="522446"/>
                  <a:pt x="122431" y="519582"/>
                  <a:pt x="12491" y="507888"/>
                </a:cubicBezTo>
                <a:cubicBezTo>
                  <a:pt x="4126" y="506933"/>
                  <a:pt x="63" y="499773"/>
                  <a:pt x="780" y="493568"/>
                </a:cubicBezTo>
                <a:cubicBezTo>
                  <a:pt x="302" y="492136"/>
                  <a:pt x="-176" y="490465"/>
                  <a:pt x="63" y="488556"/>
                </a:cubicBezTo>
                <a:cubicBezTo>
                  <a:pt x="8667" y="421491"/>
                  <a:pt x="29699" y="356574"/>
                  <a:pt x="44039" y="290702"/>
                </a:cubicBezTo>
                <a:cubicBezTo>
                  <a:pt x="44756" y="288077"/>
                  <a:pt x="46429" y="286406"/>
                  <a:pt x="48341" y="285929"/>
                </a:cubicBezTo>
                <a:cubicBezTo>
                  <a:pt x="69851" y="232945"/>
                  <a:pt x="105223" y="183780"/>
                  <a:pt x="138205" y="137479"/>
                </a:cubicBezTo>
                <a:cubicBezTo>
                  <a:pt x="166646" y="97860"/>
                  <a:pt x="198672" y="46309"/>
                  <a:pt x="241453" y="20771"/>
                </a:cubicBezTo>
                <a:cubicBezTo>
                  <a:pt x="242409" y="19339"/>
                  <a:pt x="243365" y="18146"/>
                  <a:pt x="245038" y="16953"/>
                </a:cubicBezTo>
                <a:cubicBezTo>
                  <a:pt x="262066" y="5139"/>
                  <a:pt x="277049" y="7"/>
                  <a:pt x="289820" y="0"/>
                </a:cubicBezTo>
                <a:close/>
              </a:path>
            </a:pathLst>
          </a:custGeom>
          <a:solidFill>
            <a:schemeClr val="bg1"/>
          </a:solidFill>
          <a:ln>
            <a:noFill/>
          </a:ln>
        </p:spPr>
      </p:sp>
    </p:spTree>
    <p:extLst>
      <p:ext uri="{BB962C8B-B14F-4D97-AF65-F5344CB8AC3E}">
        <p14:creationId xmlns:p14="http://schemas.microsoft.com/office/powerpoint/2010/main" val="3244317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21404C2-4075-409F-99A0-B8FE2BB15E2E}"/>
              </a:ext>
            </a:extLst>
          </p:cNvPr>
          <p:cNvSpPr>
            <a:spLocks noGrp="1"/>
          </p:cNvSpPr>
          <p:nvPr>
            <p:ph type="body" sz="quarter" idx="10"/>
          </p:nvPr>
        </p:nvSpPr>
        <p:spPr/>
        <p:txBody>
          <a:bodyPr/>
          <a:lstStyle/>
          <a:p>
            <a:r>
              <a:rPr lang="zh-CN" altLang="en-US" dirty="0"/>
              <a:t>第五章节标题</a:t>
            </a:r>
          </a:p>
        </p:txBody>
      </p:sp>
      <p:sp>
        <p:nvSpPr>
          <p:cNvPr id="4" name="plus-and-minus-square_74061">
            <a:extLst>
              <a:ext uri="{FF2B5EF4-FFF2-40B4-BE49-F238E27FC236}">
                <a16:creationId xmlns:a16="http://schemas.microsoft.com/office/drawing/2014/main" id="{C37709CF-E265-442F-A70C-B61317FBE555}"/>
              </a:ext>
            </a:extLst>
          </p:cNvPr>
          <p:cNvSpPr>
            <a:spLocks noChangeAspect="1"/>
          </p:cNvSpPr>
          <p:nvPr/>
        </p:nvSpPr>
        <p:spPr bwMode="auto">
          <a:xfrm>
            <a:off x="5676878" y="2015864"/>
            <a:ext cx="838243" cy="836874"/>
          </a:xfrm>
          <a:custGeom>
            <a:avLst/>
            <a:gdLst>
              <a:gd name="connsiteX0" fmla="*/ 332727 w 605381"/>
              <a:gd name="connsiteY0" fmla="*/ 386487 h 604393"/>
              <a:gd name="connsiteX1" fmla="*/ 491688 w 605381"/>
              <a:gd name="connsiteY1" fmla="*/ 386487 h 604393"/>
              <a:gd name="connsiteX2" fmla="*/ 522607 w 605381"/>
              <a:gd name="connsiteY2" fmla="*/ 417348 h 604393"/>
              <a:gd name="connsiteX3" fmla="*/ 491688 w 605381"/>
              <a:gd name="connsiteY3" fmla="*/ 448302 h 604393"/>
              <a:gd name="connsiteX4" fmla="*/ 332727 w 605381"/>
              <a:gd name="connsiteY4" fmla="*/ 448302 h 604393"/>
              <a:gd name="connsiteX5" fmla="*/ 301808 w 605381"/>
              <a:gd name="connsiteY5" fmla="*/ 417348 h 604393"/>
              <a:gd name="connsiteX6" fmla="*/ 332727 w 605381"/>
              <a:gd name="connsiteY6" fmla="*/ 386487 h 604393"/>
              <a:gd name="connsiteX7" fmla="*/ 171122 w 605381"/>
              <a:gd name="connsiteY7" fmla="*/ 75456 h 604393"/>
              <a:gd name="connsiteX8" fmla="*/ 140203 w 605381"/>
              <a:gd name="connsiteY8" fmla="*/ 106417 h 604393"/>
              <a:gd name="connsiteX9" fmla="*/ 140203 w 605381"/>
              <a:gd name="connsiteY9" fmla="*/ 154806 h 604393"/>
              <a:gd name="connsiteX10" fmla="*/ 91736 w 605381"/>
              <a:gd name="connsiteY10" fmla="*/ 154806 h 604393"/>
              <a:gd name="connsiteX11" fmla="*/ 60724 w 605381"/>
              <a:gd name="connsiteY11" fmla="*/ 185674 h 604393"/>
              <a:gd name="connsiteX12" fmla="*/ 91736 w 605381"/>
              <a:gd name="connsiteY12" fmla="*/ 216636 h 604393"/>
              <a:gd name="connsiteX13" fmla="*/ 140203 w 605381"/>
              <a:gd name="connsiteY13" fmla="*/ 216636 h 604393"/>
              <a:gd name="connsiteX14" fmla="*/ 140203 w 605381"/>
              <a:gd name="connsiteY14" fmla="*/ 265024 h 604393"/>
              <a:gd name="connsiteX15" fmla="*/ 171122 w 605381"/>
              <a:gd name="connsiteY15" fmla="*/ 295893 h 604393"/>
              <a:gd name="connsiteX16" fmla="*/ 202134 w 605381"/>
              <a:gd name="connsiteY16" fmla="*/ 265024 h 604393"/>
              <a:gd name="connsiteX17" fmla="*/ 202134 w 605381"/>
              <a:gd name="connsiteY17" fmla="*/ 216636 h 604393"/>
              <a:gd name="connsiteX18" fmla="*/ 250695 w 605381"/>
              <a:gd name="connsiteY18" fmla="*/ 216636 h 604393"/>
              <a:gd name="connsiteX19" fmla="*/ 281614 w 605381"/>
              <a:gd name="connsiteY19" fmla="*/ 185674 h 604393"/>
              <a:gd name="connsiteX20" fmla="*/ 250695 w 605381"/>
              <a:gd name="connsiteY20" fmla="*/ 154806 h 604393"/>
              <a:gd name="connsiteX21" fmla="*/ 202134 w 605381"/>
              <a:gd name="connsiteY21" fmla="*/ 154806 h 604393"/>
              <a:gd name="connsiteX22" fmla="*/ 202134 w 605381"/>
              <a:gd name="connsiteY22" fmla="*/ 106417 h 604393"/>
              <a:gd name="connsiteX23" fmla="*/ 171122 w 605381"/>
              <a:gd name="connsiteY23" fmla="*/ 75456 h 604393"/>
              <a:gd name="connsiteX24" fmla="*/ 540200 w 605381"/>
              <a:gd name="connsiteY24" fmla="*/ 65074 h 604393"/>
              <a:gd name="connsiteX25" fmla="*/ 65181 w 605381"/>
              <a:gd name="connsiteY25" fmla="*/ 539319 h 604393"/>
              <a:gd name="connsiteX26" fmla="*/ 72980 w 605381"/>
              <a:gd name="connsiteY26" fmla="*/ 542563 h 604393"/>
              <a:gd name="connsiteX27" fmla="*/ 532401 w 605381"/>
              <a:gd name="connsiteY27" fmla="*/ 542563 h 604393"/>
              <a:gd name="connsiteX28" fmla="*/ 543450 w 605381"/>
              <a:gd name="connsiteY28" fmla="*/ 531532 h 604393"/>
              <a:gd name="connsiteX29" fmla="*/ 543450 w 605381"/>
              <a:gd name="connsiteY29" fmla="*/ 72861 h 604393"/>
              <a:gd name="connsiteX30" fmla="*/ 540200 w 605381"/>
              <a:gd name="connsiteY30" fmla="*/ 65074 h 604393"/>
              <a:gd name="connsiteX31" fmla="*/ 72980 w 605381"/>
              <a:gd name="connsiteY31" fmla="*/ 0 h 604393"/>
              <a:gd name="connsiteX32" fmla="*/ 532401 w 605381"/>
              <a:gd name="connsiteY32" fmla="*/ 0 h 604393"/>
              <a:gd name="connsiteX33" fmla="*/ 605381 w 605381"/>
              <a:gd name="connsiteY33" fmla="*/ 72861 h 604393"/>
              <a:gd name="connsiteX34" fmla="*/ 605381 w 605381"/>
              <a:gd name="connsiteY34" fmla="*/ 531532 h 604393"/>
              <a:gd name="connsiteX35" fmla="*/ 532401 w 605381"/>
              <a:gd name="connsiteY35" fmla="*/ 604393 h 604393"/>
              <a:gd name="connsiteX36" fmla="*/ 72980 w 605381"/>
              <a:gd name="connsiteY36" fmla="*/ 604393 h 604393"/>
              <a:gd name="connsiteX37" fmla="*/ 0 w 605381"/>
              <a:gd name="connsiteY37" fmla="*/ 531532 h 604393"/>
              <a:gd name="connsiteX38" fmla="*/ 0 w 605381"/>
              <a:gd name="connsiteY38" fmla="*/ 72861 h 604393"/>
              <a:gd name="connsiteX39" fmla="*/ 72980 w 605381"/>
              <a:gd name="connsiteY39" fmla="*/ 0 h 6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381" h="604393">
                <a:moveTo>
                  <a:pt x="332727" y="386487"/>
                </a:moveTo>
                <a:lnTo>
                  <a:pt x="491688" y="386487"/>
                </a:lnTo>
                <a:cubicBezTo>
                  <a:pt x="508772" y="386487"/>
                  <a:pt x="522607" y="400296"/>
                  <a:pt x="522607" y="417348"/>
                </a:cubicBezTo>
                <a:cubicBezTo>
                  <a:pt x="522607" y="434401"/>
                  <a:pt x="508772" y="448302"/>
                  <a:pt x="491688" y="448302"/>
                </a:cubicBezTo>
                <a:lnTo>
                  <a:pt x="332727" y="448302"/>
                </a:lnTo>
                <a:cubicBezTo>
                  <a:pt x="315643" y="448302"/>
                  <a:pt x="301808" y="434493"/>
                  <a:pt x="301808" y="417348"/>
                </a:cubicBezTo>
                <a:cubicBezTo>
                  <a:pt x="301808" y="400389"/>
                  <a:pt x="315643" y="386487"/>
                  <a:pt x="332727" y="386487"/>
                </a:cubicBezTo>
                <a:close/>
                <a:moveTo>
                  <a:pt x="171122" y="75456"/>
                </a:moveTo>
                <a:cubicBezTo>
                  <a:pt x="154038" y="75456"/>
                  <a:pt x="140203" y="89361"/>
                  <a:pt x="140203" y="106417"/>
                </a:cubicBezTo>
                <a:lnTo>
                  <a:pt x="140203" y="154806"/>
                </a:lnTo>
                <a:lnTo>
                  <a:pt x="91736" y="154806"/>
                </a:lnTo>
                <a:cubicBezTo>
                  <a:pt x="74651" y="154806"/>
                  <a:pt x="60724" y="168711"/>
                  <a:pt x="60724" y="185674"/>
                </a:cubicBezTo>
                <a:cubicBezTo>
                  <a:pt x="60724" y="202824"/>
                  <a:pt x="74651" y="216636"/>
                  <a:pt x="91736" y="216636"/>
                </a:cubicBezTo>
                <a:lnTo>
                  <a:pt x="140203" y="216636"/>
                </a:lnTo>
                <a:lnTo>
                  <a:pt x="140203" y="265024"/>
                </a:lnTo>
                <a:cubicBezTo>
                  <a:pt x="140203" y="282081"/>
                  <a:pt x="154038" y="295893"/>
                  <a:pt x="171122" y="295893"/>
                </a:cubicBezTo>
                <a:cubicBezTo>
                  <a:pt x="188207" y="295893"/>
                  <a:pt x="202134" y="282081"/>
                  <a:pt x="202134" y="265024"/>
                </a:cubicBezTo>
                <a:lnTo>
                  <a:pt x="202134" y="216636"/>
                </a:lnTo>
                <a:lnTo>
                  <a:pt x="250695" y="216636"/>
                </a:lnTo>
                <a:cubicBezTo>
                  <a:pt x="267779" y="216636"/>
                  <a:pt x="281614" y="202731"/>
                  <a:pt x="281614" y="185674"/>
                </a:cubicBezTo>
                <a:cubicBezTo>
                  <a:pt x="281614" y="168618"/>
                  <a:pt x="267779" y="154806"/>
                  <a:pt x="250695" y="154806"/>
                </a:cubicBezTo>
                <a:lnTo>
                  <a:pt x="202134" y="154806"/>
                </a:lnTo>
                <a:lnTo>
                  <a:pt x="202134" y="106417"/>
                </a:lnTo>
                <a:cubicBezTo>
                  <a:pt x="202134" y="89361"/>
                  <a:pt x="188207" y="75456"/>
                  <a:pt x="171122" y="75456"/>
                </a:cubicBezTo>
                <a:close/>
                <a:moveTo>
                  <a:pt x="540200" y="65074"/>
                </a:moveTo>
                <a:lnTo>
                  <a:pt x="65181" y="539319"/>
                </a:lnTo>
                <a:cubicBezTo>
                  <a:pt x="67130" y="541358"/>
                  <a:pt x="69916" y="542563"/>
                  <a:pt x="72980" y="542563"/>
                </a:cubicBezTo>
                <a:lnTo>
                  <a:pt x="532401" y="542563"/>
                </a:lnTo>
                <a:cubicBezTo>
                  <a:pt x="538529" y="542563"/>
                  <a:pt x="543450" y="537650"/>
                  <a:pt x="543450" y="531532"/>
                </a:cubicBezTo>
                <a:lnTo>
                  <a:pt x="543450" y="72861"/>
                </a:lnTo>
                <a:cubicBezTo>
                  <a:pt x="543450" y="69802"/>
                  <a:pt x="542243" y="67021"/>
                  <a:pt x="540200" y="65074"/>
                </a:cubicBezTo>
                <a:close/>
                <a:moveTo>
                  <a:pt x="72980" y="0"/>
                </a:moveTo>
                <a:lnTo>
                  <a:pt x="532401" y="0"/>
                </a:lnTo>
                <a:cubicBezTo>
                  <a:pt x="572605" y="0"/>
                  <a:pt x="605381" y="32722"/>
                  <a:pt x="605381" y="72861"/>
                </a:cubicBezTo>
                <a:lnTo>
                  <a:pt x="605381" y="531532"/>
                </a:lnTo>
                <a:cubicBezTo>
                  <a:pt x="605381" y="571671"/>
                  <a:pt x="572605" y="604393"/>
                  <a:pt x="532401" y="604393"/>
                </a:cubicBezTo>
                <a:lnTo>
                  <a:pt x="72980" y="604393"/>
                </a:lnTo>
                <a:cubicBezTo>
                  <a:pt x="32776" y="604393"/>
                  <a:pt x="0" y="571671"/>
                  <a:pt x="0" y="531532"/>
                </a:cubicBezTo>
                <a:lnTo>
                  <a:pt x="0" y="72861"/>
                </a:lnTo>
                <a:cubicBezTo>
                  <a:pt x="0" y="32722"/>
                  <a:pt x="32776" y="0"/>
                  <a:pt x="72980" y="0"/>
                </a:cubicBezTo>
                <a:close/>
              </a:path>
            </a:pathLst>
          </a:custGeom>
          <a:solidFill>
            <a:schemeClr val="bg1"/>
          </a:solidFill>
          <a:ln>
            <a:noFill/>
          </a:ln>
        </p:spPr>
      </p:sp>
    </p:spTree>
    <p:extLst>
      <p:ext uri="{BB962C8B-B14F-4D97-AF65-F5344CB8AC3E}">
        <p14:creationId xmlns:p14="http://schemas.microsoft.com/office/powerpoint/2010/main" val="3133098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A8FBDD2-B111-4261-A1EA-66578E6DC83C}"/>
              </a:ext>
            </a:extLst>
          </p:cNvPr>
          <p:cNvSpPr>
            <a:spLocks noGrp="1"/>
          </p:cNvSpPr>
          <p:nvPr>
            <p:ph type="body" sz="quarter" idx="10"/>
          </p:nvPr>
        </p:nvSpPr>
        <p:spPr/>
        <p:txBody>
          <a:bodyPr/>
          <a:lstStyle/>
          <a:p>
            <a:r>
              <a:rPr lang="zh-CN" altLang="en-US" dirty="0"/>
              <a:t>第六章节标题</a:t>
            </a:r>
          </a:p>
        </p:txBody>
      </p:sp>
      <p:sp>
        <p:nvSpPr>
          <p:cNvPr id="4" name="clapping-hands_103856">
            <a:extLst>
              <a:ext uri="{FF2B5EF4-FFF2-40B4-BE49-F238E27FC236}">
                <a16:creationId xmlns:a16="http://schemas.microsoft.com/office/drawing/2014/main" id="{4BC0A17F-574F-4E8B-A7C2-18F4B27546E7}"/>
              </a:ext>
            </a:extLst>
          </p:cNvPr>
          <p:cNvSpPr>
            <a:spLocks noChangeAspect="1"/>
          </p:cNvSpPr>
          <p:nvPr/>
        </p:nvSpPr>
        <p:spPr bwMode="auto">
          <a:xfrm flipH="1">
            <a:off x="5518150" y="1697037"/>
            <a:ext cx="1155701" cy="1155701"/>
          </a:xfrm>
          <a:custGeom>
            <a:avLst/>
            <a:gdLst>
              <a:gd name="connsiteX0" fmla="*/ 416977 w 576135"/>
              <a:gd name="connsiteY0" fmla="*/ 198555 h 607866"/>
              <a:gd name="connsiteX1" fmla="*/ 439583 w 576135"/>
              <a:gd name="connsiteY1" fmla="*/ 203517 h 607866"/>
              <a:gd name="connsiteX2" fmla="*/ 447237 w 576135"/>
              <a:gd name="connsiteY2" fmla="*/ 245615 h 607866"/>
              <a:gd name="connsiteX3" fmla="*/ 430728 w 576135"/>
              <a:gd name="connsiteY3" fmla="*/ 269286 h 607866"/>
              <a:gd name="connsiteX4" fmla="*/ 460144 w 576135"/>
              <a:gd name="connsiteY4" fmla="*/ 272132 h 607866"/>
              <a:gd name="connsiteX5" fmla="*/ 467798 w 576135"/>
              <a:gd name="connsiteY5" fmla="*/ 314230 h 607866"/>
              <a:gd name="connsiteX6" fmla="*/ 439133 w 576135"/>
              <a:gd name="connsiteY6" fmla="*/ 355429 h 607866"/>
              <a:gd name="connsiteX7" fmla="*/ 468549 w 576135"/>
              <a:gd name="connsiteY7" fmla="*/ 358275 h 607866"/>
              <a:gd name="connsiteX8" fmla="*/ 476203 w 576135"/>
              <a:gd name="connsiteY8" fmla="*/ 400373 h 607866"/>
              <a:gd name="connsiteX9" fmla="*/ 355836 w 576135"/>
              <a:gd name="connsiteY9" fmla="*/ 573409 h 607866"/>
              <a:gd name="connsiteX10" fmla="*/ 289800 w 576135"/>
              <a:gd name="connsiteY10" fmla="*/ 607866 h 607866"/>
              <a:gd name="connsiteX11" fmla="*/ 244175 w 576135"/>
              <a:gd name="connsiteY11" fmla="*/ 593634 h 607866"/>
              <a:gd name="connsiteX12" fmla="*/ 184442 w 576135"/>
              <a:gd name="connsiteY12" fmla="*/ 552285 h 607866"/>
              <a:gd name="connsiteX13" fmla="*/ 153525 w 576135"/>
              <a:gd name="connsiteY13" fmla="*/ 474232 h 607866"/>
              <a:gd name="connsiteX14" fmla="*/ 144820 w 576135"/>
              <a:gd name="connsiteY14" fmla="*/ 333556 h 607866"/>
              <a:gd name="connsiteX15" fmla="*/ 173186 w 576135"/>
              <a:gd name="connsiteY15" fmla="*/ 301496 h 607866"/>
              <a:gd name="connsiteX16" fmla="*/ 205303 w 576135"/>
              <a:gd name="connsiteY16" fmla="*/ 329811 h 607866"/>
              <a:gd name="connsiteX17" fmla="*/ 208605 w 576135"/>
              <a:gd name="connsiteY17" fmla="*/ 384493 h 607866"/>
              <a:gd name="connsiteX18" fmla="*/ 328822 w 576135"/>
              <a:gd name="connsiteY18" fmla="*/ 211607 h 607866"/>
              <a:gd name="connsiteX19" fmla="*/ 370995 w 576135"/>
              <a:gd name="connsiteY19" fmla="*/ 203967 h 607866"/>
              <a:gd name="connsiteX20" fmla="*/ 384052 w 576135"/>
              <a:gd name="connsiteY20" fmla="*/ 230334 h 607866"/>
              <a:gd name="connsiteX21" fmla="*/ 397409 w 576135"/>
              <a:gd name="connsiteY21" fmla="*/ 211008 h 607866"/>
              <a:gd name="connsiteX22" fmla="*/ 416977 w 576135"/>
              <a:gd name="connsiteY22" fmla="*/ 198555 h 607866"/>
              <a:gd name="connsiteX23" fmla="*/ 556489 w 576135"/>
              <a:gd name="connsiteY23" fmla="*/ 150536 h 607866"/>
              <a:gd name="connsiteX24" fmla="*/ 575406 w 576135"/>
              <a:gd name="connsiteY24" fmla="*/ 160266 h 607866"/>
              <a:gd name="connsiteX25" fmla="*/ 565647 w 576135"/>
              <a:gd name="connsiteY25" fmla="*/ 178978 h 607866"/>
              <a:gd name="connsiteX26" fmla="*/ 490581 w 576135"/>
              <a:gd name="connsiteY26" fmla="*/ 202780 h 607866"/>
              <a:gd name="connsiteX27" fmla="*/ 474366 w 576135"/>
              <a:gd name="connsiteY27" fmla="*/ 197840 h 607866"/>
              <a:gd name="connsiteX28" fmla="*/ 472565 w 576135"/>
              <a:gd name="connsiteY28" fmla="*/ 194996 h 607866"/>
              <a:gd name="connsiteX29" fmla="*/ 481573 w 576135"/>
              <a:gd name="connsiteY29" fmla="*/ 174338 h 607866"/>
              <a:gd name="connsiteX30" fmla="*/ 273078 w 576135"/>
              <a:gd name="connsiteY30" fmla="*/ 120039 h 607866"/>
              <a:gd name="connsiteX31" fmla="*/ 289509 w 576135"/>
              <a:gd name="connsiteY31" fmla="*/ 132549 h 607866"/>
              <a:gd name="connsiteX32" fmla="*/ 289959 w 576135"/>
              <a:gd name="connsiteY32" fmla="*/ 158767 h 607866"/>
              <a:gd name="connsiteX33" fmla="*/ 308115 w 576135"/>
              <a:gd name="connsiteY33" fmla="*/ 148130 h 607866"/>
              <a:gd name="connsiteX34" fmla="*/ 345028 w 576135"/>
              <a:gd name="connsiteY34" fmla="*/ 157868 h 607866"/>
              <a:gd name="connsiteX35" fmla="*/ 348479 w 576135"/>
              <a:gd name="connsiteY35" fmla="*/ 168805 h 607866"/>
              <a:gd name="connsiteX36" fmla="*/ 304214 w 576135"/>
              <a:gd name="connsiteY36" fmla="*/ 194573 h 607866"/>
              <a:gd name="connsiteX37" fmla="*/ 228438 w 576135"/>
              <a:gd name="connsiteY37" fmla="*/ 303641 h 607866"/>
              <a:gd name="connsiteX38" fmla="*/ 171268 w 576135"/>
              <a:gd name="connsiteY38" fmla="*/ 271580 h 607866"/>
              <a:gd name="connsiteX39" fmla="*/ 114848 w 576135"/>
              <a:gd name="connsiteY39" fmla="*/ 335402 h 607866"/>
              <a:gd name="connsiteX40" fmla="*/ 120850 w 576135"/>
              <a:gd name="connsiteY40" fmla="*/ 431884 h 607866"/>
              <a:gd name="connsiteX41" fmla="*/ 40272 w 576135"/>
              <a:gd name="connsiteY41" fmla="*/ 399074 h 607866"/>
              <a:gd name="connsiteX42" fmla="*/ 7711 w 576135"/>
              <a:gd name="connsiteY42" fmla="*/ 343192 h 607866"/>
              <a:gd name="connsiteX43" fmla="*/ 12212 w 576135"/>
              <a:gd name="connsiteY43" fmla="*/ 268583 h 607866"/>
              <a:gd name="connsiteX44" fmla="*/ 58278 w 576135"/>
              <a:gd name="connsiteY44" fmla="*/ 151875 h 607866"/>
              <a:gd name="connsiteX45" fmla="*/ 93240 w 576135"/>
              <a:gd name="connsiteY45" fmla="*/ 136744 h 607866"/>
              <a:gd name="connsiteX46" fmla="*/ 108396 w 576135"/>
              <a:gd name="connsiteY46" fmla="*/ 171651 h 607866"/>
              <a:gd name="connsiteX47" fmla="*/ 90539 w 576135"/>
              <a:gd name="connsiteY47" fmla="*/ 217046 h 607866"/>
              <a:gd name="connsiteX48" fmla="*/ 252596 w 576135"/>
              <a:gd name="connsiteY48" fmla="*/ 122811 h 607866"/>
              <a:gd name="connsiteX49" fmla="*/ 273078 w 576135"/>
              <a:gd name="connsiteY49" fmla="*/ 120039 h 607866"/>
              <a:gd name="connsiteX50" fmla="*/ 510147 w 576135"/>
              <a:gd name="connsiteY50" fmla="*/ 50872 h 607866"/>
              <a:gd name="connsiteX51" fmla="*/ 520804 w 576135"/>
              <a:gd name="connsiteY51" fmla="*/ 55253 h 607866"/>
              <a:gd name="connsiteX52" fmla="*/ 520804 w 576135"/>
              <a:gd name="connsiteY52" fmla="*/ 76373 h 607866"/>
              <a:gd name="connsiteX53" fmla="*/ 447260 w 576135"/>
              <a:gd name="connsiteY53" fmla="*/ 149770 h 607866"/>
              <a:gd name="connsiteX54" fmla="*/ 426098 w 576135"/>
              <a:gd name="connsiteY54" fmla="*/ 149770 h 607866"/>
              <a:gd name="connsiteX55" fmla="*/ 426098 w 576135"/>
              <a:gd name="connsiteY55" fmla="*/ 128650 h 607866"/>
              <a:gd name="connsiteX56" fmla="*/ 499491 w 576135"/>
              <a:gd name="connsiteY56" fmla="*/ 55253 h 607866"/>
              <a:gd name="connsiteX57" fmla="*/ 510147 w 576135"/>
              <a:gd name="connsiteY57" fmla="*/ 50872 h 607866"/>
              <a:gd name="connsiteX58" fmla="*/ 415567 w 576135"/>
              <a:gd name="connsiteY58" fmla="*/ 728 h 607866"/>
              <a:gd name="connsiteX59" fmla="*/ 425316 w 576135"/>
              <a:gd name="connsiteY59" fmla="*/ 19453 h 607866"/>
              <a:gd name="connsiteX60" fmla="*/ 401470 w 576135"/>
              <a:gd name="connsiteY60" fmla="*/ 94356 h 607866"/>
              <a:gd name="connsiteX61" fmla="*/ 382573 w 576135"/>
              <a:gd name="connsiteY61" fmla="*/ 104093 h 607866"/>
              <a:gd name="connsiteX62" fmla="*/ 372825 w 576135"/>
              <a:gd name="connsiteY62" fmla="*/ 85218 h 607866"/>
              <a:gd name="connsiteX63" fmla="*/ 396821 w 576135"/>
              <a:gd name="connsiteY63" fmla="*/ 10465 h 607866"/>
              <a:gd name="connsiteX64" fmla="*/ 415567 w 576135"/>
              <a:gd name="connsiteY64" fmla="*/ 728 h 60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6135" h="607866">
                <a:moveTo>
                  <a:pt x="416977" y="198555"/>
                </a:moveTo>
                <a:cubicBezTo>
                  <a:pt x="424612" y="197188"/>
                  <a:pt x="432754" y="198723"/>
                  <a:pt x="439583" y="203517"/>
                </a:cubicBezTo>
                <a:cubicBezTo>
                  <a:pt x="453390" y="212955"/>
                  <a:pt x="456842" y="231832"/>
                  <a:pt x="447237" y="245615"/>
                </a:cubicBezTo>
                <a:lnTo>
                  <a:pt x="430728" y="269286"/>
                </a:lnTo>
                <a:cubicBezTo>
                  <a:pt x="440183" y="265091"/>
                  <a:pt x="451289" y="265990"/>
                  <a:pt x="460144" y="272132"/>
                </a:cubicBezTo>
                <a:cubicBezTo>
                  <a:pt x="473952" y="281570"/>
                  <a:pt x="477404" y="300447"/>
                  <a:pt x="467798" y="314230"/>
                </a:cubicBezTo>
                <a:lnTo>
                  <a:pt x="439133" y="355429"/>
                </a:lnTo>
                <a:cubicBezTo>
                  <a:pt x="448588" y="351384"/>
                  <a:pt x="459694" y="352133"/>
                  <a:pt x="468549" y="358275"/>
                </a:cubicBezTo>
                <a:cubicBezTo>
                  <a:pt x="482206" y="367863"/>
                  <a:pt x="485658" y="386590"/>
                  <a:pt x="476203" y="400373"/>
                </a:cubicBezTo>
                <a:cubicBezTo>
                  <a:pt x="453240" y="433332"/>
                  <a:pt x="381951" y="535955"/>
                  <a:pt x="355836" y="573409"/>
                </a:cubicBezTo>
                <a:cubicBezTo>
                  <a:pt x="340378" y="595881"/>
                  <a:pt x="315314" y="607866"/>
                  <a:pt x="289800" y="607866"/>
                </a:cubicBezTo>
                <a:cubicBezTo>
                  <a:pt x="274041" y="607866"/>
                  <a:pt x="258132" y="603222"/>
                  <a:pt x="244175" y="593634"/>
                </a:cubicBezTo>
                <a:lnTo>
                  <a:pt x="184442" y="552285"/>
                </a:lnTo>
                <a:cubicBezTo>
                  <a:pt x="158627" y="534457"/>
                  <a:pt x="156076" y="509887"/>
                  <a:pt x="153525" y="474232"/>
                </a:cubicBezTo>
                <a:cubicBezTo>
                  <a:pt x="150973" y="439025"/>
                  <a:pt x="144820" y="333556"/>
                  <a:pt x="144820" y="333556"/>
                </a:cubicBezTo>
                <a:cubicBezTo>
                  <a:pt x="143769" y="316777"/>
                  <a:pt x="156376" y="302395"/>
                  <a:pt x="173186" y="301496"/>
                </a:cubicBezTo>
                <a:cubicBezTo>
                  <a:pt x="189845" y="300447"/>
                  <a:pt x="204253" y="313031"/>
                  <a:pt x="205303" y="329811"/>
                </a:cubicBezTo>
                <a:lnTo>
                  <a:pt x="208605" y="384493"/>
                </a:lnTo>
                <a:lnTo>
                  <a:pt x="328822" y="211607"/>
                </a:lnTo>
                <a:cubicBezTo>
                  <a:pt x="338427" y="197824"/>
                  <a:pt x="357337" y="194378"/>
                  <a:pt x="370995" y="203967"/>
                </a:cubicBezTo>
                <a:cubicBezTo>
                  <a:pt x="380000" y="210109"/>
                  <a:pt x="384502" y="220296"/>
                  <a:pt x="384052" y="230334"/>
                </a:cubicBezTo>
                <a:lnTo>
                  <a:pt x="397409" y="211008"/>
                </a:lnTo>
                <a:cubicBezTo>
                  <a:pt x="402212" y="204192"/>
                  <a:pt x="409341" y="199922"/>
                  <a:pt x="416977" y="198555"/>
                </a:cubicBezTo>
                <a:close/>
                <a:moveTo>
                  <a:pt x="556489" y="150536"/>
                </a:moveTo>
                <a:cubicBezTo>
                  <a:pt x="564446" y="147991"/>
                  <a:pt x="572854" y="152332"/>
                  <a:pt x="575406" y="160266"/>
                </a:cubicBezTo>
                <a:cubicBezTo>
                  <a:pt x="577958" y="168050"/>
                  <a:pt x="573604" y="176583"/>
                  <a:pt x="565647" y="178978"/>
                </a:cubicBezTo>
                <a:lnTo>
                  <a:pt x="490581" y="202780"/>
                </a:lnTo>
                <a:cubicBezTo>
                  <a:pt x="484575" y="204726"/>
                  <a:pt x="478120" y="202630"/>
                  <a:pt x="474366" y="197840"/>
                </a:cubicBezTo>
                <a:cubicBezTo>
                  <a:pt x="473766" y="196942"/>
                  <a:pt x="473165" y="195894"/>
                  <a:pt x="472565" y="194996"/>
                </a:cubicBezTo>
                <a:cubicBezTo>
                  <a:pt x="468511" y="186613"/>
                  <a:pt x="473015" y="177032"/>
                  <a:pt x="481573" y="174338"/>
                </a:cubicBezTo>
                <a:close/>
                <a:moveTo>
                  <a:pt x="273078" y="120039"/>
                </a:moveTo>
                <a:cubicBezTo>
                  <a:pt x="279755" y="121800"/>
                  <a:pt x="285758" y="126107"/>
                  <a:pt x="289509" y="132549"/>
                </a:cubicBezTo>
                <a:cubicBezTo>
                  <a:pt x="294461" y="140939"/>
                  <a:pt x="294160" y="150827"/>
                  <a:pt x="289959" y="158767"/>
                </a:cubicBezTo>
                <a:lnTo>
                  <a:pt x="308115" y="148130"/>
                </a:lnTo>
                <a:cubicBezTo>
                  <a:pt x="321020" y="140639"/>
                  <a:pt x="337525" y="144984"/>
                  <a:pt x="345028" y="157868"/>
                </a:cubicBezTo>
                <a:cubicBezTo>
                  <a:pt x="346979" y="161314"/>
                  <a:pt x="348179" y="165059"/>
                  <a:pt x="348479" y="168805"/>
                </a:cubicBezTo>
                <a:cubicBezTo>
                  <a:pt x="330773" y="170453"/>
                  <a:pt x="314417" y="179741"/>
                  <a:pt x="304214" y="194573"/>
                </a:cubicBezTo>
                <a:lnTo>
                  <a:pt x="228438" y="303641"/>
                </a:lnTo>
                <a:cubicBezTo>
                  <a:pt x="217634" y="283116"/>
                  <a:pt x="195576" y="270081"/>
                  <a:pt x="171268" y="271580"/>
                </a:cubicBezTo>
                <a:cubicBezTo>
                  <a:pt x="137956" y="273677"/>
                  <a:pt x="112747" y="302142"/>
                  <a:pt x="114848" y="335402"/>
                </a:cubicBezTo>
                <a:lnTo>
                  <a:pt x="120850" y="431884"/>
                </a:lnTo>
                <a:cubicBezTo>
                  <a:pt x="90389" y="440274"/>
                  <a:pt x="56928" y="427540"/>
                  <a:pt x="40272" y="399074"/>
                </a:cubicBezTo>
                <a:lnTo>
                  <a:pt x="7711" y="343192"/>
                </a:lnTo>
                <a:cubicBezTo>
                  <a:pt x="-6394" y="319072"/>
                  <a:pt x="1108" y="297648"/>
                  <a:pt x="12212" y="268583"/>
                </a:cubicBezTo>
                <a:cubicBezTo>
                  <a:pt x="23466" y="239369"/>
                  <a:pt x="58278" y="151875"/>
                  <a:pt x="58278" y="151875"/>
                </a:cubicBezTo>
                <a:cubicBezTo>
                  <a:pt x="63680" y="138092"/>
                  <a:pt x="79285" y="131201"/>
                  <a:pt x="93240" y="136744"/>
                </a:cubicBezTo>
                <a:cubicBezTo>
                  <a:pt x="107045" y="142137"/>
                  <a:pt x="113947" y="157718"/>
                  <a:pt x="108396" y="171651"/>
                </a:cubicBezTo>
                <a:lnTo>
                  <a:pt x="90539" y="217046"/>
                </a:lnTo>
                <a:lnTo>
                  <a:pt x="252596" y="122811"/>
                </a:lnTo>
                <a:cubicBezTo>
                  <a:pt x="259048" y="119066"/>
                  <a:pt x="266401" y="118279"/>
                  <a:pt x="273078" y="120039"/>
                </a:cubicBezTo>
                <a:close/>
                <a:moveTo>
                  <a:pt x="510147" y="50872"/>
                </a:moveTo>
                <a:cubicBezTo>
                  <a:pt x="514012" y="50872"/>
                  <a:pt x="517877" y="52332"/>
                  <a:pt x="520804" y="55253"/>
                </a:cubicBezTo>
                <a:cubicBezTo>
                  <a:pt x="526657" y="61095"/>
                  <a:pt x="526657" y="70531"/>
                  <a:pt x="520804" y="76373"/>
                </a:cubicBezTo>
                <a:lnTo>
                  <a:pt x="447260" y="149770"/>
                </a:lnTo>
                <a:cubicBezTo>
                  <a:pt x="441407" y="155612"/>
                  <a:pt x="431951" y="155612"/>
                  <a:pt x="426098" y="149770"/>
                </a:cubicBezTo>
                <a:cubicBezTo>
                  <a:pt x="420244" y="143928"/>
                  <a:pt x="420244" y="134492"/>
                  <a:pt x="426098" y="128650"/>
                </a:cubicBezTo>
                <a:lnTo>
                  <a:pt x="499491" y="55253"/>
                </a:lnTo>
                <a:cubicBezTo>
                  <a:pt x="502418" y="52332"/>
                  <a:pt x="506283" y="50872"/>
                  <a:pt x="510147" y="50872"/>
                </a:cubicBezTo>
                <a:close/>
                <a:moveTo>
                  <a:pt x="415567" y="728"/>
                </a:moveTo>
                <a:cubicBezTo>
                  <a:pt x="423516" y="3274"/>
                  <a:pt x="427865" y="11663"/>
                  <a:pt x="425316" y="19453"/>
                </a:cubicBezTo>
                <a:lnTo>
                  <a:pt x="401470" y="94356"/>
                </a:lnTo>
                <a:cubicBezTo>
                  <a:pt x="398920" y="102296"/>
                  <a:pt x="390522" y="106640"/>
                  <a:pt x="382573" y="104093"/>
                </a:cubicBezTo>
                <a:cubicBezTo>
                  <a:pt x="374774" y="101547"/>
                  <a:pt x="370425" y="93158"/>
                  <a:pt x="372825" y="85218"/>
                </a:cubicBezTo>
                <a:lnTo>
                  <a:pt x="396821" y="10465"/>
                </a:lnTo>
                <a:cubicBezTo>
                  <a:pt x="399220" y="2525"/>
                  <a:pt x="407769" y="-1819"/>
                  <a:pt x="415567" y="728"/>
                </a:cubicBezTo>
                <a:close/>
              </a:path>
            </a:pathLst>
          </a:custGeom>
          <a:solidFill>
            <a:schemeClr val="bg1"/>
          </a:solidFill>
          <a:ln>
            <a:noFill/>
          </a:ln>
        </p:spPr>
      </p:sp>
    </p:spTree>
    <p:extLst>
      <p:ext uri="{BB962C8B-B14F-4D97-AF65-F5344CB8AC3E}">
        <p14:creationId xmlns:p14="http://schemas.microsoft.com/office/powerpoint/2010/main" val="19808185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rgbClr val="000000"/>
      </a:dk1>
      <a:lt1>
        <a:srgbClr val="FFFFFF"/>
      </a:lt1>
      <a:dk2>
        <a:srgbClr val="44546A"/>
      </a:dk2>
      <a:lt2>
        <a:srgbClr val="E7E6E6"/>
      </a:lt2>
      <a:accent1>
        <a:srgbClr val="505122"/>
      </a:accent1>
      <a:accent2>
        <a:srgbClr val="FDCA04"/>
      </a:accent2>
      <a:accent3>
        <a:srgbClr val="00529D"/>
      </a:accent3>
      <a:accent4>
        <a:srgbClr val="B01417"/>
      </a:accent4>
      <a:accent5>
        <a:srgbClr val="7F7611"/>
      </a:accent5>
      <a:accent6>
        <a:srgbClr val="5D6B70"/>
      </a:accent6>
      <a:hlink>
        <a:srgbClr val="868A8C"/>
      </a:hlink>
      <a:folHlink>
        <a:srgbClr val="C2C6C8"/>
      </a:folHlink>
    </a:clrScheme>
    <a:fontScheme name="ncg3nh5f">
      <a:majorFont>
        <a:latin typeface="Microsoft YaHei" panose="020F0302020204030204"/>
        <a:ea typeface="Microsoft YaHei"/>
        <a:cs typeface=""/>
      </a:majorFont>
      <a:minorFont>
        <a:latin typeface="Microsoft YaHei"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33676</TotalTime>
  <Words>5101</Words>
  <Application>Microsoft Macintosh PowerPoint</Application>
  <PresentationFormat>宽屏</PresentationFormat>
  <Paragraphs>759</Paragraphs>
  <Slides>67</Slides>
  <Notes>26</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67</vt:i4>
      </vt:variant>
    </vt:vector>
  </HeadingPairs>
  <TitlesOfParts>
    <vt:vector size="79" baseType="lpstr">
      <vt:lpstr>等线</vt:lpstr>
      <vt:lpstr>微软雅黑</vt:lpstr>
      <vt:lpstr>微软雅黑</vt:lpstr>
      <vt:lpstr>Montserrat</vt:lpstr>
      <vt:lpstr>Segoe UI</vt:lpstr>
      <vt:lpstr>Arial</vt:lpstr>
      <vt:lpstr>Cambria Math</vt:lpstr>
      <vt:lpstr>Helvetica</vt:lpstr>
      <vt:lpstr>Helvetica Regular</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这页可以展示1段纯文字</vt:lpstr>
      <vt:lpstr>这页可以展示1段纯文字</vt:lpstr>
      <vt:lpstr>图文搭配页</vt:lpstr>
      <vt:lpstr>这页可以展示2个并列项</vt:lpstr>
      <vt:lpstr>这页可以展示2个对比项</vt:lpstr>
      <vt:lpstr>这页可展示3个并列项</vt:lpstr>
      <vt:lpstr>这页可以展示3个递进/流程项</vt:lpstr>
      <vt:lpstr>这页可以展示4个并列/流程项</vt:lpstr>
      <vt:lpstr>这页可以展示4个并列/流程项</vt:lpstr>
      <vt:lpstr>这页可以展示5个并列项</vt:lpstr>
      <vt:lpstr>这页可以展示5个并列/流程项</vt:lpstr>
      <vt:lpstr>这页可以展示6个并列项</vt:lpstr>
      <vt:lpstr>这页可以展示6个并列/流程项</vt:lpstr>
      <vt:lpstr>这页可展示若干流程</vt:lpstr>
      <vt:lpstr>1图表展示页</vt:lpstr>
      <vt:lpstr>1图表展示页</vt:lpstr>
      <vt:lpstr>1图表展示页</vt:lpstr>
      <vt:lpstr>1图表展示页</vt:lpstr>
      <vt:lpstr>1图表展示页</vt:lpstr>
      <vt:lpstr>1图表展示页</vt:lpstr>
      <vt:lpstr>2图表展示页</vt:lpstr>
      <vt:lpstr>2图表展示页</vt:lpstr>
      <vt:lpstr>3图表展示页</vt:lpstr>
      <vt:lpstr>3图表展示页</vt:lpstr>
      <vt:lpstr>4图表展示页</vt:lpstr>
      <vt:lpstr>样机展示页</vt:lpstr>
      <vt:lpstr>多端样机展示页</vt:lpstr>
      <vt:lpstr>数据分析展示页</vt:lpstr>
      <vt:lpstr>单个公式格式展示页</vt:lpstr>
      <vt:lpstr>多个公式格式展示页</vt:lpstr>
      <vt:lpstr>多个公式格式展示页</vt:lpstr>
      <vt:lpstr>名言、理论论著等引用页</vt:lpstr>
      <vt:lpstr>学术报告系列-自我介绍页</vt:lpstr>
      <vt:lpstr>学术报告系列-人物介绍页</vt:lpstr>
      <vt:lpstr>学术报告系列-团队介绍页</vt:lpstr>
      <vt:lpstr>学术报告系列-近5年主要学术成果</vt:lpstr>
      <vt:lpstr>学术报告系列-论文发表及引用</vt:lpstr>
      <vt:lpstr>学术报告系列-已出版论著</vt:lpstr>
      <vt:lpstr>学术报告系列-软件著作权、专利等</vt:lpstr>
      <vt:lpstr>学术报告系列-主持参研项目</vt:lpstr>
      <vt:lpstr>学术报告系列-获奖展示（设置图片格式-效果-三维旋转-预设-角度-左右透视）</vt:lpstr>
      <vt:lpstr>学术报告系列-平台/学科简介</vt:lpstr>
      <vt:lpstr>PowerPoint 演示文稿</vt:lpstr>
      <vt:lpstr>毕业论文系列-发表论文及参加学术活动</vt:lpstr>
      <vt:lpstr>毕业论文系列-参加课题</vt:lpstr>
      <vt:lpstr>毕业论文系列-参考文献</vt:lpstr>
      <vt:lpstr>PowerPoint 演示文稿</vt:lpstr>
      <vt:lpstr>PowerPoint 演示文稿</vt:lpstr>
      <vt:lpstr>色彩</vt:lpstr>
      <vt:lpstr>色彩</vt:lpstr>
      <vt:lpstr>字体规范</vt:lpstr>
      <vt:lpstr>模板使用教程-SmartArt</vt:lpstr>
      <vt:lpstr>模板使用技巧-矢量图标下载</vt:lpstr>
      <vt:lpstr>模板使用技巧-插入新幻灯片</vt:lpstr>
      <vt:lpstr>鸣谢与使用说明</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丁</dc:creator>
  <cp:lastModifiedBy>Xu Raven</cp:lastModifiedBy>
  <cp:revision>2959</cp:revision>
  <dcterms:created xsi:type="dcterms:W3CDTF">2018-12-16T05:38:48Z</dcterms:created>
  <dcterms:modified xsi:type="dcterms:W3CDTF">2021-12-04T08:56:39Z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2019-04-13T06:32:31.4153976Z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d5228a63-67d4-4fd6-959f-d3cab9a76c24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